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68" r:id="rId4"/>
    <p:sldId id="284" r:id="rId5"/>
    <p:sldId id="270" r:id="rId6"/>
    <p:sldId id="282" r:id="rId7"/>
    <p:sldId id="287" r:id="rId8"/>
    <p:sldId id="288" r:id="rId9"/>
    <p:sldId id="272" r:id="rId10"/>
    <p:sldId id="280" r:id="rId11"/>
    <p:sldId id="273" r:id="rId12"/>
    <p:sldId id="293" r:id="rId13"/>
    <p:sldId id="294" r:id="rId14"/>
    <p:sldId id="295" r:id="rId15"/>
    <p:sldId id="296" r:id="rId16"/>
    <p:sldId id="297" r:id="rId17"/>
    <p:sldId id="289" r:id="rId18"/>
    <p:sldId id="290" r:id="rId19"/>
    <p:sldId id="291" r:id="rId20"/>
    <p:sldId id="292" r:id="rId21"/>
    <p:sldId id="259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32" autoAdjust="0"/>
    <p:restoredTop sz="94660"/>
  </p:normalViewPr>
  <p:slideViewPr>
    <p:cSldViewPr>
      <p:cViewPr>
        <p:scale>
          <a:sx n="52" d="100"/>
          <a:sy n="52" d="100"/>
        </p:scale>
        <p:origin x="504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9E6F7-E146-4FE5-9083-5BE83D062547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57A390-DDC3-4E09-9705-ACCC8C9F80EC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NÊN</a:t>
          </a:r>
          <a:endParaRPr lang="en-US" dirty="0"/>
        </a:p>
      </dgm:t>
    </dgm:pt>
    <dgm:pt modelId="{31FBA9A1-8382-460E-9D18-DE7DEC5775E1}" type="parTrans" cxnId="{C9E19E50-0DB0-4C3F-9632-C08574E8EBE6}">
      <dgm:prSet/>
      <dgm:spPr/>
      <dgm:t>
        <a:bodyPr/>
        <a:lstStyle/>
        <a:p>
          <a:endParaRPr lang="en-US"/>
        </a:p>
      </dgm:t>
    </dgm:pt>
    <dgm:pt modelId="{C463E247-F55B-4BE3-9812-F155B51BC365}" type="sibTrans" cxnId="{C9E19E50-0DB0-4C3F-9632-C08574E8EBE6}">
      <dgm:prSet/>
      <dgm:spPr/>
      <dgm:t>
        <a:bodyPr/>
        <a:lstStyle/>
        <a:p>
          <a:endParaRPr lang="en-US"/>
        </a:p>
      </dgm:t>
    </dgm:pt>
    <dgm:pt modelId="{EEB9C535-E736-49EB-B4A0-214EB41C8FDC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đu</a:t>
          </a:r>
          <a:r>
            <a:rPr lang="en-US" dirty="0" smtClean="0"/>
            <a:t>̉ </a:t>
          </a:r>
          <a:r>
            <a:rPr lang="en-US" dirty="0" err="1" smtClean="0"/>
            <a:t>ba</a:t>
          </a:r>
          <a:r>
            <a:rPr lang="en-US" dirty="0" smtClean="0"/>
            <a:t> </a:t>
          </a:r>
          <a:r>
            <a:rPr lang="en-US" dirty="0" err="1" smtClean="0"/>
            <a:t>bữa</a:t>
          </a:r>
          <a:r>
            <a:rPr lang="en-US" dirty="0" smtClean="0"/>
            <a:t> </a:t>
          </a:r>
          <a:r>
            <a:rPr lang="en-US" dirty="0" err="1" smtClean="0"/>
            <a:t>chính</a:t>
          </a:r>
          <a:r>
            <a:rPr lang="en-US" dirty="0" smtClean="0"/>
            <a:t>, </a:t>
          </a:r>
          <a:r>
            <a:rPr lang="en-US" dirty="0" err="1" smtClean="0"/>
            <a:t>hai</a:t>
          </a:r>
          <a:r>
            <a:rPr lang="en-US" dirty="0" smtClean="0"/>
            <a:t> </a:t>
          </a:r>
          <a:r>
            <a:rPr lang="en-US" dirty="0" err="1" smtClean="0"/>
            <a:t>bữa</a:t>
          </a:r>
          <a:r>
            <a:rPr lang="en-US" dirty="0" smtClean="0"/>
            <a:t> </a:t>
          </a:r>
          <a:r>
            <a:rPr lang="en-US" dirty="0" err="1" smtClean="0"/>
            <a:t>phu</a:t>
          </a:r>
          <a:r>
            <a:rPr lang="en-US" dirty="0" smtClean="0"/>
            <a:t>̣</a:t>
          </a:r>
          <a:endParaRPr lang="en-US" dirty="0"/>
        </a:p>
      </dgm:t>
    </dgm:pt>
    <dgm:pt modelId="{DB90400F-950D-4601-A387-136C3C3C1F27}" type="parTrans" cxnId="{01497262-9EED-4E1B-9051-1FA31B90D051}">
      <dgm:prSet/>
      <dgm:spPr/>
      <dgm:t>
        <a:bodyPr/>
        <a:lstStyle/>
        <a:p>
          <a:endParaRPr lang="en-US"/>
        </a:p>
      </dgm:t>
    </dgm:pt>
    <dgm:pt modelId="{0DDAA5C7-4845-4C97-9019-9FEBD5695953}" type="sibTrans" cxnId="{01497262-9EED-4E1B-9051-1FA31B90D051}">
      <dgm:prSet/>
      <dgm:spPr/>
      <dgm:t>
        <a:bodyPr/>
        <a:lstStyle/>
        <a:p>
          <a:endParaRPr lang="en-US"/>
        </a:p>
      </dgm:t>
    </dgm:pt>
    <dgm:pt modelId="{AF31669B-998D-4F0D-ABC0-23FA14CCA817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đu</a:t>
          </a:r>
          <a:r>
            <a:rPr lang="en-US" dirty="0" smtClean="0"/>
            <a:t>̉ no, </a:t>
          </a:r>
          <a:r>
            <a:rPr lang="en-US" dirty="0" err="1" smtClean="0"/>
            <a:t>đu</a:t>
          </a:r>
          <a:r>
            <a:rPr lang="en-US" dirty="0" smtClean="0"/>
            <a:t>̉ </a:t>
          </a:r>
          <a:r>
            <a:rPr lang="en-US" dirty="0" err="1" smtClean="0"/>
            <a:t>năng</a:t>
          </a:r>
          <a:r>
            <a:rPr lang="en-US" dirty="0" smtClean="0"/>
            <a:t> </a:t>
          </a:r>
          <a:r>
            <a:rPr lang="en-US" dirty="0" err="1" smtClean="0"/>
            <a:t>lượng</a:t>
          </a:r>
          <a:r>
            <a:rPr lang="en-US" dirty="0" smtClean="0"/>
            <a:t>, </a:t>
          </a:r>
          <a:r>
            <a:rPr lang="en-US" dirty="0" err="1" smtClean="0"/>
            <a:t>đu</a:t>
          </a:r>
          <a:r>
            <a:rPr lang="en-US" dirty="0" smtClean="0"/>
            <a:t>̉ </a:t>
          </a:r>
          <a:r>
            <a:rPr lang="en-US" dirty="0" err="1" smtClean="0"/>
            <a:t>chất</a:t>
          </a:r>
          <a:r>
            <a:rPr lang="en-US" dirty="0" smtClean="0"/>
            <a:t>.</a:t>
          </a:r>
          <a:endParaRPr lang="en-US" dirty="0"/>
        </a:p>
      </dgm:t>
    </dgm:pt>
    <dgm:pt modelId="{D364AB9D-F4A4-473B-B1E5-F4A525581F6C}" type="parTrans" cxnId="{37D4B779-FB8C-4267-B86D-3EF94D8C0302}">
      <dgm:prSet/>
      <dgm:spPr/>
      <dgm:t>
        <a:bodyPr/>
        <a:lstStyle/>
        <a:p>
          <a:endParaRPr lang="en-US"/>
        </a:p>
      </dgm:t>
    </dgm:pt>
    <dgm:pt modelId="{DABE59B8-56BD-48F4-83A3-34DDA6922A18}" type="sibTrans" cxnId="{37D4B779-FB8C-4267-B86D-3EF94D8C0302}">
      <dgm:prSet/>
      <dgm:spPr/>
      <dgm:t>
        <a:bodyPr/>
        <a:lstStyle/>
        <a:p>
          <a:endParaRPr lang="en-US"/>
        </a:p>
      </dgm:t>
    </dgm:pt>
    <dgm:pt modelId="{5E4A860F-B998-4FDA-BE1D-8299EEC68CAB}">
      <dgm:prSet phldrT="[Text]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en-US" dirty="0" smtClean="0"/>
            <a:t>KHÔNG NÊN</a:t>
          </a:r>
          <a:endParaRPr lang="en-US" dirty="0"/>
        </a:p>
      </dgm:t>
    </dgm:pt>
    <dgm:pt modelId="{80F19803-FC6C-4B25-9820-758E3341EA68}" type="parTrans" cxnId="{91D2DA04-854D-4C62-AB9E-51AA64FA2E5C}">
      <dgm:prSet/>
      <dgm:spPr/>
      <dgm:t>
        <a:bodyPr/>
        <a:lstStyle/>
        <a:p>
          <a:endParaRPr lang="en-US"/>
        </a:p>
      </dgm:t>
    </dgm:pt>
    <dgm:pt modelId="{8F0E3F3D-028E-45A8-B6A9-210F5F5104F9}" type="sibTrans" cxnId="{91D2DA04-854D-4C62-AB9E-51AA64FA2E5C}">
      <dgm:prSet/>
      <dgm:spPr/>
      <dgm:t>
        <a:bodyPr/>
        <a:lstStyle/>
        <a:p>
          <a:endParaRPr lang="en-US"/>
        </a:p>
      </dgm:t>
    </dgm:pt>
    <dgm:pt modelId="{BB333C60-B45A-4675-B657-807228E75350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err="1" smtClean="0">
              <a:solidFill>
                <a:srgbClr val="0070C0"/>
              </a:solidFill>
            </a:rPr>
            <a:t>Ăn</a:t>
          </a:r>
          <a:r>
            <a:rPr lang="en-US" dirty="0" smtClean="0">
              <a:solidFill>
                <a:srgbClr val="0070C0"/>
              </a:solidFill>
            </a:rPr>
            <a:t> quá </a:t>
          </a:r>
          <a:r>
            <a:rPr lang="en-US" dirty="0" err="1" smtClean="0">
              <a:solidFill>
                <a:srgbClr val="0070C0"/>
              </a:solidFill>
            </a:rPr>
            <a:t>mặn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hoặc</a:t>
          </a:r>
          <a:r>
            <a:rPr lang="en-US" dirty="0" smtClean="0">
              <a:solidFill>
                <a:srgbClr val="0070C0"/>
              </a:solidFill>
            </a:rPr>
            <a:t> quá </a:t>
          </a:r>
          <a:r>
            <a:rPr lang="en-US" dirty="0" err="1" smtClean="0">
              <a:solidFill>
                <a:srgbClr val="0070C0"/>
              </a:solidFill>
            </a:rPr>
            <a:t>ngọt</a:t>
          </a:r>
          <a:r>
            <a:rPr lang="en-US" dirty="0" smtClean="0">
              <a:solidFill>
                <a:srgbClr val="0070C0"/>
              </a:solidFill>
            </a:rPr>
            <a:t>.</a:t>
          </a:r>
        </a:p>
      </dgm:t>
    </dgm:pt>
    <dgm:pt modelId="{3CFFC560-F1BE-49C4-9071-C1A944113E88}" type="parTrans" cxnId="{8571C939-1407-4578-BE44-6A257C83EF23}">
      <dgm:prSet/>
      <dgm:spPr/>
      <dgm:t>
        <a:bodyPr/>
        <a:lstStyle/>
        <a:p>
          <a:endParaRPr lang="en-US"/>
        </a:p>
      </dgm:t>
    </dgm:pt>
    <dgm:pt modelId="{0DAEA3BB-DAE6-44F0-B587-93796706ADB3}" type="sibTrans" cxnId="{8571C939-1407-4578-BE44-6A257C83EF23}">
      <dgm:prSet/>
      <dgm:spPr/>
      <dgm:t>
        <a:bodyPr/>
        <a:lstStyle/>
        <a:p>
          <a:endParaRPr lang="en-US"/>
        </a:p>
      </dgm:t>
    </dgm:pt>
    <dgm:pt modelId="{0BD2B7FA-F8FF-4586-884E-6A5864CAB71E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err="1" smtClean="0">
              <a:solidFill>
                <a:srgbClr val="0070C0"/>
              </a:solidFill>
            </a:rPr>
            <a:t>Thường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xuyên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ăn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các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thực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phẩm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chê</a:t>
          </a:r>
          <a:r>
            <a:rPr lang="en-US" dirty="0" smtClean="0">
              <a:solidFill>
                <a:srgbClr val="0070C0"/>
              </a:solidFill>
            </a:rPr>
            <a:t>́ </a:t>
          </a:r>
          <a:r>
            <a:rPr lang="en-US" dirty="0" err="1" smtClean="0">
              <a:solidFill>
                <a:srgbClr val="0070C0"/>
              </a:solidFill>
            </a:rPr>
            <a:t>biến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sẵn</a:t>
          </a:r>
          <a:r>
            <a:rPr lang="en-US" dirty="0" smtClean="0">
              <a:solidFill>
                <a:srgbClr val="0070C0"/>
              </a:solidFill>
            </a:rPr>
            <a:t>.</a:t>
          </a:r>
          <a:endParaRPr lang="en-US" dirty="0">
            <a:solidFill>
              <a:srgbClr val="0070C0"/>
            </a:solidFill>
          </a:endParaRPr>
        </a:p>
      </dgm:t>
    </dgm:pt>
    <dgm:pt modelId="{5F773C59-4996-4821-8D9B-640E699E377F}" type="parTrans" cxnId="{EB519B49-96B7-4BAF-A115-FACDBD761993}">
      <dgm:prSet/>
      <dgm:spPr/>
      <dgm:t>
        <a:bodyPr/>
        <a:lstStyle/>
        <a:p>
          <a:endParaRPr lang="en-US"/>
        </a:p>
      </dgm:t>
    </dgm:pt>
    <dgm:pt modelId="{EB2ECB39-D36C-4CD4-A631-28E40920DC02}" type="sibTrans" cxnId="{EB519B49-96B7-4BAF-A115-FACDBD761993}">
      <dgm:prSet/>
      <dgm:spPr/>
      <dgm:t>
        <a:bodyPr/>
        <a:lstStyle/>
        <a:p>
          <a:endParaRPr lang="en-US"/>
        </a:p>
      </dgm:t>
    </dgm:pt>
    <dgm:pt modelId="{72353B52-A211-435C-8426-AE71175283C5}">
      <dgm:prSet phldrT="[Text]"/>
      <dgm:spPr/>
      <dgm:t>
        <a:bodyPr/>
        <a:lstStyle/>
        <a:p>
          <a:r>
            <a:rPr lang="en-US" dirty="0" err="1" smtClean="0"/>
            <a:t>Nhai</a:t>
          </a:r>
          <a:r>
            <a:rPr lang="en-US" dirty="0" smtClean="0"/>
            <a:t> </a:t>
          </a:r>
          <a:r>
            <a:rPr lang="en-US" dirty="0" err="1" smtClean="0"/>
            <a:t>ki</a:t>
          </a:r>
          <a:r>
            <a:rPr lang="en-US" dirty="0" smtClean="0"/>
            <a:t>̃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vội</a:t>
          </a:r>
          <a:r>
            <a:rPr lang="en-US" dirty="0" smtClean="0"/>
            <a:t> </a:t>
          </a:r>
          <a:r>
            <a:rPr lang="en-US" dirty="0" err="1" smtClean="0"/>
            <a:t>vàng</a:t>
          </a:r>
          <a:endParaRPr lang="en-US" dirty="0"/>
        </a:p>
      </dgm:t>
    </dgm:pt>
    <dgm:pt modelId="{B8058622-C3B6-463F-B049-8EFC84C9C522}" type="parTrans" cxnId="{D8EA730F-B21F-4C78-B15A-6D2F82608FFD}">
      <dgm:prSet/>
      <dgm:spPr/>
      <dgm:t>
        <a:bodyPr/>
        <a:lstStyle/>
        <a:p>
          <a:endParaRPr lang="en-US"/>
        </a:p>
      </dgm:t>
    </dgm:pt>
    <dgm:pt modelId="{FD7CB174-CEAE-4237-816D-FB1BC6D7E312}" type="sibTrans" cxnId="{D8EA730F-B21F-4C78-B15A-6D2F82608FFD}">
      <dgm:prSet/>
      <dgm:spPr/>
      <dgm:t>
        <a:bodyPr/>
        <a:lstStyle/>
        <a:p>
          <a:endParaRPr lang="en-US"/>
        </a:p>
      </dgm:t>
    </dgm:pt>
    <dgm:pt modelId="{B2917F14-C3C7-4B82-9EB8-B9940BED3D91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err="1" smtClean="0">
              <a:solidFill>
                <a:srgbClr val="0070C0"/>
              </a:solidFill>
            </a:rPr>
            <a:t>Uống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nước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đường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va</a:t>
          </a:r>
          <a:r>
            <a:rPr lang="en-US" dirty="0" smtClean="0">
              <a:solidFill>
                <a:srgbClr val="0070C0"/>
              </a:solidFill>
            </a:rPr>
            <a:t>̀ </a:t>
          </a:r>
          <a:r>
            <a:rPr lang="en-US" dirty="0" err="1" smtClean="0">
              <a:solidFill>
                <a:srgbClr val="0070C0"/>
              </a:solidFill>
            </a:rPr>
            <a:t>nươc</a:t>
          </a:r>
          <a:r>
            <a:rPr lang="en-US" dirty="0" smtClean="0">
              <a:solidFill>
                <a:srgbClr val="0070C0"/>
              </a:solidFill>
            </a:rPr>
            <a:t>́ có </a:t>
          </a:r>
          <a:r>
            <a:rPr lang="en-US" dirty="0" err="1" smtClean="0">
              <a:solidFill>
                <a:srgbClr val="0070C0"/>
              </a:solidFill>
            </a:rPr>
            <a:t>ga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thường</a:t>
          </a:r>
          <a:r>
            <a:rPr lang="en-US" dirty="0" smtClean="0">
              <a:solidFill>
                <a:srgbClr val="0070C0"/>
              </a:solidFill>
            </a:rPr>
            <a:t> </a:t>
          </a:r>
          <a:r>
            <a:rPr lang="en-US" dirty="0" err="1" smtClean="0">
              <a:solidFill>
                <a:srgbClr val="0070C0"/>
              </a:solidFill>
            </a:rPr>
            <a:t>xuyên</a:t>
          </a:r>
          <a:r>
            <a:rPr lang="en-US" dirty="0" smtClean="0">
              <a:solidFill>
                <a:srgbClr val="0070C0"/>
              </a:solidFill>
            </a:rPr>
            <a:t>.</a:t>
          </a:r>
          <a:endParaRPr lang="en-US" dirty="0">
            <a:solidFill>
              <a:srgbClr val="0070C0"/>
            </a:solidFill>
          </a:endParaRPr>
        </a:p>
      </dgm:t>
    </dgm:pt>
    <dgm:pt modelId="{9E1E72C4-3A5F-425F-91E4-3D200EA4D231}" type="parTrans" cxnId="{2D9E45ED-3A0F-4B6F-B7F8-80E66FCC4E82}">
      <dgm:prSet/>
      <dgm:spPr/>
      <dgm:t>
        <a:bodyPr/>
        <a:lstStyle/>
        <a:p>
          <a:endParaRPr lang="en-US"/>
        </a:p>
      </dgm:t>
    </dgm:pt>
    <dgm:pt modelId="{5E0EB470-5E42-4257-B8E4-853081D25C39}" type="sibTrans" cxnId="{2D9E45ED-3A0F-4B6F-B7F8-80E66FCC4E82}">
      <dgm:prSet/>
      <dgm:spPr/>
      <dgm:t>
        <a:bodyPr/>
        <a:lstStyle/>
        <a:p>
          <a:endParaRPr lang="en-US"/>
        </a:p>
      </dgm:t>
    </dgm:pt>
    <dgm:pt modelId="{9978EFE7-547E-4B03-A1B0-5E879126A35C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2-3 </a:t>
          </a:r>
          <a:r>
            <a:rPr lang="en-US" dirty="0" err="1" smtClean="0"/>
            <a:t>lít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mỗi</a:t>
          </a:r>
          <a:r>
            <a:rPr lang="en-US" dirty="0" smtClean="0"/>
            <a:t> </a:t>
          </a:r>
          <a:r>
            <a:rPr lang="en-US" dirty="0" err="1" smtClean="0"/>
            <a:t>ngày</a:t>
          </a:r>
          <a:endParaRPr lang="en-US" dirty="0"/>
        </a:p>
      </dgm:t>
    </dgm:pt>
    <dgm:pt modelId="{9A664B98-884D-4014-920C-26E7553860EA}" type="parTrans" cxnId="{3728DECC-2E93-48FF-9AED-F2A2416ACACC}">
      <dgm:prSet/>
      <dgm:spPr/>
      <dgm:t>
        <a:bodyPr/>
        <a:lstStyle/>
        <a:p>
          <a:endParaRPr lang="en-US"/>
        </a:p>
      </dgm:t>
    </dgm:pt>
    <dgm:pt modelId="{BE9FF207-5635-40DA-A76D-8BA2B0F81EEA}" type="sibTrans" cxnId="{3728DECC-2E93-48FF-9AED-F2A2416ACACC}">
      <dgm:prSet/>
      <dgm:spPr/>
      <dgm:t>
        <a:bodyPr/>
        <a:lstStyle/>
        <a:p>
          <a:endParaRPr lang="en-US"/>
        </a:p>
      </dgm:t>
    </dgm:pt>
    <dgm:pt modelId="{686295EF-DC8B-415B-9273-E20F03E53A41}" type="pres">
      <dgm:prSet presAssocID="{63F9E6F7-E146-4FE5-9083-5BE83D0625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FEEFE0-930C-424F-91D6-622BC93DD726}" type="pres">
      <dgm:prSet presAssocID="{4857A390-DDC3-4E09-9705-ACCC8C9F80EC}" presName="composite" presStyleCnt="0"/>
      <dgm:spPr/>
    </dgm:pt>
    <dgm:pt modelId="{27AE83CE-092D-494D-AC3C-0D93F8F1CF28}" type="pres">
      <dgm:prSet presAssocID="{4857A390-DDC3-4E09-9705-ACCC8C9F80EC}" presName="parTx" presStyleLbl="alignNode1" presStyleIdx="0" presStyleCnt="2" custLinFactNeighborX="-9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1D404-4B16-4DCD-881B-BBB40FFAC94B}" type="pres">
      <dgm:prSet presAssocID="{4857A390-DDC3-4E09-9705-ACCC8C9F80EC}" presName="desTx" presStyleLbl="alignAccFollowNode1" presStyleIdx="0" presStyleCnt="2" custLinFactNeighborX="-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BE9B3-8400-406D-9DB9-272806D939EC}" type="pres">
      <dgm:prSet presAssocID="{C463E247-F55B-4BE3-9812-F155B51BC365}" presName="space" presStyleCnt="0"/>
      <dgm:spPr/>
    </dgm:pt>
    <dgm:pt modelId="{D1F91783-A1BE-49B0-8D5A-D06B8972EBBF}" type="pres">
      <dgm:prSet presAssocID="{5E4A860F-B998-4FDA-BE1D-8299EEC68CAB}" presName="composite" presStyleCnt="0"/>
      <dgm:spPr/>
    </dgm:pt>
    <dgm:pt modelId="{6FE1B27F-D9EF-4B12-B70B-29934DA66AB9}" type="pres">
      <dgm:prSet presAssocID="{5E4A860F-B998-4FDA-BE1D-8299EEC68CAB}" presName="parTx" presStyleLbl="alignNode1" presStyleIdx="1" presStyleCnt="2" custLinFactNeighborX="310" custLinFactNeighborY="-74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19848-E3DF-4D97-B0A5-F9BF7CBFEE10}" type="pres">
      <dgm:prSet presAssocID="{5E4A860F-B998-4FDA-BE1D-8299EEC68CAB}" presName="desTx" presStyleLbl="alignAccFollowNode1" presStyleIdx="1" presStyleCnt="2" custLinFactNeighborX="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864408-8F43-4256-8937-FE2AC4BEF1A1}" type="presOf" srcId="{BB333C60-B45A-4675-B657-807228E75350}" destId="{05319848-E3DF-4D97-B0A5-F9BF7CBFEE10}" srcOrd="0" destOrd="0" presId="urn:microsoft.com/office/officeart/2005/8/layout/hList1"/>
    <dgm:cxn modelId="{C9E19E50-0DB0-4C3F-9632-C08574E8EBE6}" srcId="{63F9E6F7-E146-4FE5-9083-5BE83D062547}" destId="{4857A390-DDC3-4E09-9705-ACCC8C9F80EC}" srcOrd="0" destOrd="0" parTransId="{31FBA9A1-8382-460E-9D18-DE7DEC5775E1}" sibTransId="{C463E247-F55B-4BE3-9812-F155B51BC365}"/>
    <dgm:cxn modelId="{5CDCBA6B-77A3-45A1-A28D-07513CA831CB}" type="presOf" srcId="{AF31669B-998D-4F0D-ABC0-23FA14CCA817}" destId="{1351D404-4B16-4DCD-881B-BBB40FFAC94B}" srcOrd="0" destOrd="1" presId="urn:microsoft.com/office/officeart/2005/8/layout/hList1"/>
    <dgm:cxn modelId="{EB519B49-96B7-4BAF-A115-FACDBD761993}" srcId="{5E4A860F-B998-4FDA-BE1D-8299EEC68CAB}" destId="{0BD2B7FA-F8FF-4586-884E-6A5864CAB71E}" srcOrd="1" destOrd="0" parTransId="{5F773C59-4996-4821-8D9B-640E699E377F}" sibTransId="{EB2ECB39-D36C-4CD4-A631-28E40920DC02}"/>
    <dgm:cxn modelId="{13AAC158-841F-4DFB-BEA9-B3FF303A2BB6}" type="presOf" srcId="{EEB9C535-E736-49EB-B4A0-214EB41C8FDC}" destId="{1351D404-4B16-4DCD-881B-BBB40FFAC94B}" srcOrd="0" destOrd="0" presId="urn:microsoft.com/office/officeart/2005/8/layout/hList1"/>
    <dgm:cxn modelId="{522BD773-8F66-4727-AB59-FF6E65A64FA8}" type="presOf" srcId="{0BD2B7FA-F8FF-4586-884E-6A5864CAB71E}" destId="{05319848-E3DF-4D97-B0A5-F9BF7CBFEE10}" srcOrd="0" destOrd="1" presId="urn:microsoft.com/office/officeart/2005/8/layout/hList1"/>
    <dgm:cxn modelId="{91D2DA04-854D-4C62-AB9E-51AA64FA2E5C}" srcId="{63F9E6F7-E146-4FE5-9083-5BE83D062547}" destId="{5E4A860F-B998-4FDA-BE1D-8299EEC68CAB}" srcOrd="1" destOrd="0" parTransId="{80F19803-FC6C-4B25-9820-758E3341EA68}" sibTransId="{8F0E3F3D-028E-45A8-B6A9-210F5F5104F9}"/>
    <dgm:cxn modelId="{154D1EF5-50B0-41A8-8139-7A1622455356}" type="presOf" srcId="{72353B52-A211-435C-8426-AE71175283C5}" destId="{1351D404-4B16-4DCD-881B-BBB40FFAC94B}" srcOrd="0" destOrd="2" presId="urn:microsoft.com/office/officeart/2005/8/layout/hList1"/>
    <dgm:cxn modelId="{01497262-9EED-4E1B-9051-1FA31B90D051}" srcId="{4857A390-DDC3-4E09-9705-ACCC8C9F80EC}" destId="{EEB9C535-E736-49EB-B4A0-214EB41C8FDC}" srcOrd="0" destOrd="0" parTransId="{DB90400F-950D-4601-A387-136C3C3C1F27}" sibTransId="{0DDAA5C7-4845-4C97-9019-9FEBD5695953}"/>
    <dgm:cxn modelId="{D8EA730F-B21F-4C78-B15A-6D2F82608FFD}" srcId="{4857A390-DDC3-4E09-9705-ACCC8C9F80EC}" destId="{72353B52-A211-435C-8426-AE71175283C5}" srcOrd="2" destOrd="0" parTransId="{B8058622-C3B6-463F-B049-8EFC84C9C522}" sibTransId="{FD7CB174-CEAE-4237-816D-FB1BC6D7E312}"/>
    <dgm:cxn modelId="{2D9E45ED-3A0F-4B6F-B7F8-80E66FCC4E82}" srcId="{5E4A860F-B998-4FDA-BE1D-8299EEC68CAB}" destId="{B2917F14-C3C7-4B82-9EB8-B9940BED3D91}" srcOrd="2" destOrd="0" parTransId="{9E1E72C4-3A5F-425F-91E4-3D200EA4D231}" sibTransId="{5E0EB470-5E42-4257-B8E4-853081D25C39}"/>
    <dgm:cxn modelId="{682FAF21-9CFB-4409-A5D3-7B712EA14A15}" type="presOf" srcId="{63F9E6F7-E146-4FE5-9083-5BE83D062547}" destId="{686295EF-DC8B-415B-9273-E20F03E53A41}" srcOrd="0" destOrd="0" presId="urn:microsoft.com/office/officeart/2005/8/layout/hList1"/>
    <dgm:cxn modelId="{8571C939-1407-4578-BE44-6A257C83EF23}" srcId="{5E4A860F-B998-4FDA-BE1D-8299EEC68CAB}" destId="{BB333C60-B45A-4675-B657-807228E75350}" srcOrd="0" destOrd="0" parTransId="{3CFFC560-F1BE-49C4-9071-C1A944113E88}" sibTransId="{0DAEA3BB-DAE6-44F0-B587-93796706ADB3}"/>
    <dgm:cxn modelId="{37D4B779-FB8C-4267-B86D-3EF94D8C0302}" srcId="{4857A390-DDC3-4E09-9705-ACCC8C9F80EC}" destId="{AF31669B-998D-4F0D-ABC0-23FA14CCA817}" srcOrd="1" destOrd="0" parTransId="{D364AB9D-F4A4-473B-B1E5-F4A525581F6C}" sibTransId="{DABE59B8-56BD-48F4-83A3-34DDA6922A18}"/>
    <dgm:cxn modelId="{FDB093BC-2B36-451A-88BA-424E9C8C6430}" type="presOf" srcId="{5E4A860F-B998-4FDA-BE1D-8299EEC68CAB}" destId="{6FE1B27F-D9EF-4B12-B70B-29934DA66AB9}" srcOrd="0" destOrd="0" presId="urn:microsoft.com/office/officeart/2005/8/layout/hList1"/>
    <dgm:cxn modelId="{3728DECC-2E93-48FF-9AED-F2A2416ACACC}" srcId="{4857A390-DDC3-4E09-9705-ACCC8C9F80EC}" destId="{9978EFE7-547E-4B03-A1B0-5E879126A35C}" srcOrd="3" destOrd="0" parTransId="{9A664B98-884D-4014-920C-26E7553860EA}" sibTransId="{BE9FF207-5635-40DA-A76D-8BA2B0F81EEA}"/>
    <dgm:cxn modelId="{AAF69FAF-F700-4195-8123-7027BE997102}" type="presOf" srcId="{B2917F14-C3C7-4B82-9EB8-B9940BED3D91}" destId="{05319848-E3DF-4D97-B0A5-F9BF7CBFEE10}" srcOrd="0" destOrd="2" presId="urn:microsoft.com/office/officeart/2005/8/layout/hList1"/>
    <dgm:cxn modelId="{6BC1032D-E89E-4725-895C-91E3D6B92535}" type="presOf" srcId="{4857A390-DDC3-4E09-9705-ACCC8C9F80EC}" destId="{27AE83CE-092D-494D-AC3C-0D93F8F1CF28}" srcOrd="0" destOrd="0" presId="urn:microsoft.com/office/officeart/2005/8/layout/hList1"/>
    <dgm:cxn modelId="{46A22878-BA73-493A-A3B3-5813EE588E25}" type="presOf" srcId="{9978EFE7-547E-4B03-A1B0-5E879126A35C}" destId="{1351D404-4B16-4DCD-881B-BBB40FFAC94B}" srcOrd="0" destOrd="3" presId="urn:microsoft.com/office/officeart/2005/8/layout/hList1"/>
    <dgm:cxn modelId="{32F034C5-81D5-4AE8-8821-9257096B7DE4}" type="presParOf" srcId="{686295EF-DC8B-415B-9273-E20F03E53A41}" destId="{66FEEFE0-930C-424F-91D6-622BC93DD726}" srcOrd="0" destOrd="0" presId="urn:microsoft.com/office/officeart/2005/8/layout/hList1"/>
    <dgm:cxn modelId="{72410FFD-8340-4648-A6D6-71CF00187AB8}" type="presParOf" srcId="{66FEEFE0-930C-424F-91D6-622BC93DD726}" destId="{27AE83CE-092D-494D-AC3C-0D93F8F1CF28}" srcOrd="0" destOrd="0" presId="urn:microsoft.com/office/officeart/2005/8/layout/hList1"/>
    <dgm:cxn modelId="{C9A284F9-CA2F-49E3-9D78-3D382F568047}" type="presParOf" srcId="{66FEEFE0-930C-424F-91D6-622BC93DD726}" destId="{1351D404-4B16-4DCD-881B-BBB40FFAC94B}" srcOrd="1" destOrd="0" presId="urn:microsoft.com/office/officeart/2005/8/layout/hList1"/>
    <dgm:cxn modelId="{40D238B4-DE46-4BB1-902E-0B4805CE7020}" type="presParOf" srcId="{686295EF-DC8B-415B-9273-E20F03E53A41}" destId="{CDDBE9B3-8400-406D-9DB9-272806D939EC}" srcOrd="1" destOrd="0" presId="urn:microsoft.com/office/officeart/2005/8/layout/hList1"/>
    <dgm:cxn modelId="{84F7F167-FA79-43B6-8F58-DBF9F03A926A}" type="presParOf" srcId="{686295EF-DC8B-415B-9273-E20F03E53A41}" destId="{D1F91783-A1BE-49B0-8D5A-D06B8972EBBF}" srcOrd="2" destOrd="0" presId="urn:microsoft.com/office/officeart/2005/8/layout/hList1"/>
    <dgm:cxn modelId="{2B855E41-F13F-4714-8C4F-3E877BD18C18}" type="presParOf" srcId="{D1F91783-A1BE-49B0-8D5A-D06B8972EBBF}" destId="{6FE1B27F-D9EF-4B12-B70B-29934DA66AB9}" srcOrd="0" destOrd="0" presId="urn:microsoft.com/office/officeart/2005/8/layout/hList1"/>
    <dgm:cxn modelId="{5DABC196-8D37-4A2D-A2A1-DB55A8B022E8}" type="presParOf" srcId="{D1F91783-A1BE-49B0-8D5A-D06B8972EBBF}" destId="{05319848-E3DF-4D97-B0A5-F9BF7CBFEE1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B0C0C9-47BD-4C08-B10C-C25B694FA25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3D27CA7-06A4-4F22-BE96-669C05B1E841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solidFill>
                <a:srgbClr val="0070C0"/>
              </a:solidFill>
              <a:latin typeface="+mj-lt"/>
            </a:rPr>
            <a:t>Câu 1: </a:t>
          </a:r>
        </a:p>
        <a:p>
          <a:r>
            <a:rPr lang="vi-VN" dirty="0" smtClean="0">
              <a:solidFill>
                <a:srgbClr val="0070C0"/>
              </a:solidFill>
              <a:latin typeface="+mj-lt"/>
            </a:rPr>
            <a:t>Các thực phẩm cung cấp chất bột đường mà em biết?</a:t>
          </a:r>
          <a:endParaRPr lang="en-US" dirty="0">
            <a:solidFill>
              <a:srgbClr val="0070C0"/>
            </a:solidFill>
          </a:endParaRPr>
        </a:p>
      </dgm:t>
    </dgm:pt>
    <dgm:pt modelId="{09DC844F-1AB0-4A43-87EC-0B9872FF3AFA}" type="parTrans" cxnId="{E6629963-FB20-4FD2-9FBD-852D222E7B58}">
      <dgm:prSet/>
      <dgm:spPr/>
      <dgm:t>
        <a:bodyPr/>
        <a:lstStyle/>
        <a:p>
          <a:endParaRPr lang="en-US"/>
        </a:p>
      </dgm:t>
    </dgm:pt>
    <dgm:pt modelId="{9B54E53F-F5E0-4049-B078-085042CE0FD3}" type="sibTrans" cxnId="{E6629963-FB20-4FD2-9FBD-852D222E7B58}">
      <dgm:prSet/>
      <dgm:spPr/>
      <dgm:t>
        <a:bodyPr/>
        <a:lstStyle/>
        <a:p>
          <a:endParaRPr lang="en-US"/>
        </a:p>
      </dgm:t>
    </dgm:pt>
    <dgm:pt modelId="{7043DEEA-1A00-4E5D-9927-B7B27B5A7374}">
      <dgm:prSet phldrT="[Text]"/>
      <dgm:spPr>
        <a:solidFill>
          <a:schemeClr val="accent2"/>
        </a:solidFill>
      </dgm:spPr>
      <dgm:t>
        <a:bodyPr/>
        <a:lstStyle/>
        <a:p>
          <a:r>
            <a:rPr lang="vi-VN" dirty="0" smtClean="0"/>
            <a:t>a)    Rau củ quả</a:t>
          </a:r>
          <a:endParaRPr lang="en-US" dirty="0"/>
        </a:p>
      </dgm:t>
    </dgm:pt>
    <dgm:pt modelId="{2EE70DCF-660F-44B1-A65F-4E48F9D73FA4}" type="parTrans" cxnId="{BEBC4865-3E00-41B0-9B27-6228BED6BEEE}">
      <dgm:prSet/>
      <dgm:spPr/>
      <dgm:t>
        <a:bodyPr/>
        <a:lstStyle/>
        <a:p>
          <a:endParaRPr lang="en-US"/>
        </a:p>
      </dgm:t>
    </dgm:pt>
    <dgm:pt modelId="{0729AB54-DCDA-44E7-9B84-26D1E2DE9A6E}" type="sibTrans" cxnId="{BEBC4865-3E00-41B0-9B27-6228BED6BEEE}">
      <dgm:prSet/>
      <dgm:spPr/>
      <dgm:t>
        <a:bodyPr/>
        <a:lstStyle/>
        <a:p>
          <a:endParaRPr lang="en-US"/>
        </a:p>
      </dgm:t>
    </dgm:pt>
    <dgm:pt modelId="{30C0AAB7-8733-427B-B196-D3BB2A5E306A}">
      <dgm:prSet phldrT="[Text]"/>
      <dgm:spPr>
        <a:solidFill>
          <a:srgbClr val="92D050"/>
        </a:solidFill>
      </dgm:spPr>
      <dgm:t>
        <a:bodyPr/>
        <a:lstStyle/>
        <a:p>
          <a:r>
            <a:rPr lang="vi-VN" dirty="0" smtClean="0"/>
            <a:t>b)  Pho mát, trứng, sữa.</a:t>
          </a:r>
          <a:endParaRPr lang="en-US" dirty="0"/>
        </a:p>
      </dgm:t>
    </dgm:pt>
    <dgm:pt modelId="{F4A990CF-2AC5-4D39-A79E-F89CA5851CA8}" type="parTrans" cxnId="{A0719F4E-64A8-4BE0-9D30-EFE42DFA6C27}">
      <dgm:prSet/>
      <dgm:spPr/>
      <dgm:t>
        <a:bodyPr/>
        <a:lstStyle/>
        <a:p>
          <a:endParaRPr lang="en-US"/>
        </a:p>
      </dgm:t>
    </dgm:pt>
    <dgm:pt modelId="{FADD5FAB-1937-49A9-9486-C67320EC30FB}" type="sibTrans" cxnId="{A0719F4E-64A8-4BE0-9D30-EFE42DFA6C27}">
      <dgm:prSet/>
      <dgm:spPr/>
      <dgm:t>
        <a:bodyPr/>
        <a:lstStyle/>
        <a:p>
          <a:endParaRPr lang="en-US"/>
        </a:p>
      </dgm:t>
    </dgm:pt>
    <dgm:pt modelId="{42873732-BB2D-47EC-B4FA-4D080AE84748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̃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cốc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bánh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mì</a:t>
          </a:r>
          <a:r>
            <a:rPr lang="vi-V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gạo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ngô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sắn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7BD69-527D-465B-B6B8-CC68CE90F12D}" type="parTrans" cxnId="{01780DEC-4B32-4640-A181-ECD658122549}">
      <dgm:prSet/>
      <dgm:spPr/>
      <dgm:t>
        <a:bodyPr/>
        <a:lstStyle/>
        <a:p>
          <a:endParaRPr lang="en-US"/>
        </a:p>
      </dgm:t>
    </dgm:pt>
    <dgm:pt modelId="{51D9C343-93BC-4A97-BA27-B0CD1608C4CA}" type="sibTrans" cxnId="{01780DEC-4B32-4640-A181-ECD658122549}">
      <dgm:prSet/>
      <dgm:spPr/>
      <dgm:t>
        <a:bodyPr/>
        <a:lstStyle/>
        <a:p>
          <a:endParaRPr lang="en-US"/>
        </a:p>
      </dgm:t>
    </dgm:pt>
    <dgm:pt modelId="{94B690AA-5A7C-4476-8411-EC98F2CE122B}" type="pres">
      <dgm:prSet presAssocID="{63B0C0C9-47BD-4C08-B10C-C25B694FA2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F3485E-F408-4FA0-9444-AAF2B34515C1}" type="pres">
      <dgm:prSet presAssocID="{63D27CA7-06A4-4F22-BE96-669C05B1E841}" presName="root1" presStyleCnt="0"/>
      <dgm:spPr/>
    </dgm:pt>
    <dgm:pt modelId="{1B81EB02-C4E4-4F52-9AA9-F2226DCAA243}" type="pres">
      <dgm:prSet presAssocID="{63D27CA7-06A4-4F22-BE96-669C05B1E841}" presName="LevelOneTextNode" presStyleLbl="node0" presStyleIdx="0" presStyleCnt="1" custScaleY="182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A89197-702F-4A72-A19E-2C21FCC3A668}" type="pres">
      <dgm:prSet presAssocID="{63D27CA7-06A4-4F22-BE96-669C05B1E841}" presName="level2hierChild" presStyleCnt="0"/>
      <dgm:spPr/>
    </dgm:pt>
    <dgm:pt modelId="{0A5EE8E0-B052-4BAE-8774-6F0F8AF3ABD8}" type="pres">
      <dgm:prSet presAssocID="{2EE70DCF-660F-44B1-A65F-4E48F9D73FA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4141BB32-46AA-4CDD-9634-E64203EBF0AC}" type="pres">
      <dgm:prSet presAssocID="{2EE70DCF-660F-44B1-A65F-4E48F9D73FA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1AD6645E-3797-47D6-A8C5-17595D697F17}" type="pres">
      <dgm:prSet presAssocID="{7043DEEA-1A00-4E5D-9927-B7B27B5A7374}" presName="root2" presStyleCnt="0"/>
      <dgm:spPr/>
    </dgm:pt>
    <dgm:pt modelId="{2F6E2202-B04F-4FC7-8665-EB546EB6865E}" type="pres">
      <dgm:prSet presAssocID="{7043DEEA-1A00-4E5D-9927-B7B27B5A7374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FDF9A4-1485-48A9-B59D-E4A4717CC4F1}" type="pres">
      <dgm:prSet presAssocID="{7043DEEA-1A00-4E5D-9927-B7B27B5A7374}" presName="level3hierChild" presStyleCnt="0"/>
      <dgm:spPr/>
    </dgm:pt>
    <dgm:pt modelId="{332516AD-E432-42C9-B461-AA1BA2AF317C}" type="pres">
      <dgm:prSet presAssocID="{F4A990CF-2AC5-4D39-A79E-F89CA5851CA8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1F6DD4E5-777A-4266-9BF2-AAA75B6DA33C}" type="pres">
      <dgm:prSet presAssocID="{F4A990CF-2AC5-4D39-A79E-F89CA5851CA8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9B59050-FCCB-4BA1-9678-477ED78F7B2F}" type="pres">
      <dgm:prSet presAssocID="{30C0AAB7-8733-427B-B196-D3BB2A5E306A}" presName="root2" presStyleCnt="0"/>
      <dgm:spPr/>
    </dgm:pt>
    <dgm:pt modelId="{024BE926-BB1F-4399-8950-82D76AE5E728}" type="pres">
      <dgm:prSet presAssocID="{30C0AAB7-8733-427B-B196-D3BB2A5E306A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DB493-CFC8-4DBE-9514-5238FF86532E}" type="pres">
      <dgm:prSet presAssocID="{30C0AAB7-8733-427B-B196-D3BB2A5E306A}" presName="level3hierChild" presStyleCnt="0"/>
      <dgm:spPr/>
    </dgm:pt>
    <dgm:pt modelId="{7100764A-E33B-4CDA-A156-6F405A211BA1}" type="pres">
      <dgm:prSet presAssocID="{6547BD69-527D-465B-B6B8-CC68CE90F12D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6534518D-69EC-418F-B27F-2FAE8DFDCD29}" type="pres">
      <dgm:prSet presAssocID="{6547BD69-527D-465B-B6B8-CC68CE90F12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D1248187-DE35-4060-A456-AAC6389EC000}" type="pres">
      <dgm:prSet presAssocID="{42873732-BB2D-47EC-B4FA-4D080AE84748}" presName="root2" presStyleCnt="0"/>
      <dgm:spPr/>
    </dgm:pt>
    <dgm:pt modelId="{2D1E111E-B9D3-468C-BD27-A8FC1F30CE1A}" type="pres">
      <dgm:prSet presAssocID="{42873732-BB2D-47EC-B4FA-4D080AE8474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C904A-D7B0-49AA-86AF-D51FD620B82E}" type="pres">
      <dgm:prSet presAssocID="{42873732-BB2D-47EC-B4FA-4D080AE84748}" presName="level3hierChild" presStyleCnt="0"/>
      <dgm:spPr/>
    </dgm:pt>
  </dgm:ptLst>
  <dgm:cxnLst>
    <dgm:cxn modelId="{BEBC4865-3E00-41B0-9B27-6228BED6BEEE}" srcId="{63D27CA7-06A4-4F22-BE96-669C05B1E841}" destId="{7043DEEA-1A00-4E5D-9927-B7B27B5A7374}" srcOrd="0" destOrd="0" parTransId="{2EE70DCF-660F-44B1-A65F-4E48F9D73FA4}" sibTransId="{0729AB54-DCDA-44E7-9B84-26D1E2DE9A6E}"/>
    <dgm:cxn modelId="{A0719F4E-64A8-4BE0-9D30-EFE42DFA6C27}" srcId="{63D27CA7-06A4-4F22-BE96-669C05B1E841}" destId="{30C0AAB7-8733-427B-B196-D3BB2A5E306A}" srcOrd="1" destOrd="0" parTransId="{F4A990CF-2AC5-4D39-A79E-F89CA5851CA8}" sibTransId="{FADD5FAB-1937-49A9-9486-C67320EC30FB}"/>
    <dgm:cxn modelId="{26CA2156-3E0B-4C2F-B66D-2F64F53C427A}" type="presOf" srcId="{6547BD69-527D-465B-B6B8-CC68CE90F12D}" destId="{7100764A-E33B-4CDA-A156-6F405A211BA1}" srcOrd="0" destOrd="0" presId="urn:microsoft.com/office/officeart/2005/8/layout/hierarchy2"/>
    <dgm:cxn modelId="{761885B2-4A80-4DE9-AD36-C1CA9FD96079}" type="presOf" srcId="{F4A990CF-2AC5-4D39-A79E-F89CA5851CA8}" destId="{332516AD-E432-42C9-B461-AA1BA2AF317C}" srcOrd="0" destOrd="0" presId="urn:microsoft.com/office/officeart/2005/8/layout/hierarchy2"/>
    <dgm:cxn modelId="{562FF0DD-EF2D-4944-B28A-01BE6D2E8D72}" type="presOf" srcId="{63D27CA7-06A4-4F22-BE96-669C05B1E841}" destId="{1B81EB02-C4E4-4F52-9AA9-F2226DCAA243}" srcOrd="0" destOrd="0" presId="urn:microsoft.com/office/officeart/2005/8/layout/hierarchy2"/>
    <dgm:cxn modelId="{68A41512-899D-4C43-B1D6-8B4E20528D46}" type="presOf" srcId="{2EE70DCF-660F-44B1-A65F-4E48F9D73FA4}" destId="{4141BB32-46AA-4CDD-9634-E64203EBF0AC}" srcOrd="1" destOrd="0" presId="urn:microsoft.com/office/officeart/2005/8/layout/hierarchy2"/>
    <dgm:cxn modelId="{0702A588-FE8F-40D4-91BB-8CCFE7E2B2F2}" type="presOf" srcId="{63B0C0C9-47BD-4C08-B10C-C25B694FA254}" destId="{94B690AA-5A7C-4476-8411-EC98F2CE122B}" srcOrd="0" destOrd="0" presId="urn:microsoft.com/office/officeart/2005/8/layout/hierarchy2"/>
    <dgm:cxn modelId="{E6629963-FB20-4FD2-9FBD-852D222E7B58}" srcId="{63B0C0C9-47BD-4C08-B10C-C25B694FA254}" destId="{63D27CA7-06A4-4F22-BE96-669C05B1E841}" srcOrd="0" destOrd="0" parTransId="{09DC844F-1AB0-4A43-87EC-0B9872FF3AFA}" sibTransId="{9B54E53F-F5E0-4049-B078-085042CE0FD3}"/>
    <dgm:cxn modelId="{B90A501F-8075-4ABB-A1D0-18B97CDEC729}" type="presOf" srcId="{6547BD69-527D-465B-B6B8-CC68CE90F12D}" destId="{6534518D-69EC-418F-B27F-2FAE8DFDCD29}" srcOrd="1" destOrd="0" presId="urn:microsoft.com/office/officeart/2005/8/layout/hierarchy2"/>
    <dgm:cxn modelId="{AC2726F7-8C88-4DAD-A717-63CC250CB809}" type="presOf" srcId="{42873732-BB2D-47EC-B4FA-4D080AE84748}" destId="{2D1E111E-B9D3-468C-BD27-A8FC1F30CE1A}" srcOrd="0" destOrd="0" presId="urn:microsoft.com/office/officeart/2005/8/layout/hierarchy2"/>
    <dgm:cxn modelId="{C3281890-465E-4FE2-87F6-65DA31317BD0}" type="presOf" srcId="{F4A990CF-2AC5-4D39-A79E-F89CA5851CA8}" destId="{1F6DD4E5-777A-4266-9BF2-AAA75B6DA33C}" srcOrd="1" destOrd="0" presId="urn:microsoft.com/office/officeart/2005/8/layout/hierarchy2"/>
    <dgm:cxn modelId="{F87EDC91-3388-4CA0-90DC-B2AB8446612B}" type="presOf" srcId="{7043DEEA-1A00-4E5D-9927-B7B27B5A7374}" destId="{2F6E2202-B04F-4FC7-8665-EB546EB6865E}" srcOrd="0" destOrd="0" presId="urn:microsoft.com/office/officeart/2005/8/layout/hierarchy2"/>
    <dgm:cxn modelId="{01780DEC-4B32-4640-A181-ECD658122549}" srcId="{63D27CA7-06A4-4F22-BE96-669C05B1E841}" destId="{42873732-BB2D-47EC-B4FA-4D080AE84748}" srcOrd="2" destOrd="0" parTransId="{6547BD69-527D-465B-B6B8-CC68CE90F12D}" sibTransId="{51D9C343-93BC-4A97-BA27-B0CD1608C4CA}"/>
    <dgm:cxn modelId="{A306752F-2EEE-465E-BACF-97B916FCAB13}" type="presOf" srcId="{30C0AAB7-8733-427B-B196-D3BB2A5E306A}" destId="{024BE926-BB1F-4399-8950-82D76AE5E728}" srcOrd="0" destOrd="0" presId="urn:microsoft.com/office/officeart/2005/8/layout/hierarchy2"/>
    <dgm:cxn modelId="{EA74A6BE-5B24-4C7D-AB37-DB44B5D9E1CB}" type="presOf" srcId="{2EE70DCF-660F-44B1-A65F-4E48F9D73FA4}" destId="{0A5EE8E0-B052-4BAE-8774-6F0F8AF3ABD8}" srcOrd="0" destOrd="0" presId="urn:microsoft.com/office/officeart/2005/8/layout/hierarchy2"/>
    <dgm:cxn modelId="{90AB467F-1F71-4B92-B31E-AC7B8D9D6833}" type="presParOf" srcId="{94B690AA-5A7C-4476-8411-EC98F2CE122B}" destId="{EEF3485E-F408-4FA0-9444-AAF2B34515C1}" srcOrd="0" destOrd="0" presId="urn:microsoft.com/office/officeart/2005/8/layout/hierarchy2"/>
    <dgm:cxn modelId="{920CE25B-B688-4CD7-B502-A2CD1F29B120}" type="presParOf" srcId="{EEF3485E-F408-4FA0-9444-AAF2B34515C1}" destId="{1B81EB02-C4E4-4F52-9AA9-F2226DCAA243}" srcOrd="0" destOrd="0" presId="urn:microsoft.com/office/officeart/2005/8/layout/hierarchy2"/>
    <dgm:cxn modelId="{C3626C54-D691-4190-B55D-E08FCAF0160F}" type="presParOf" srcId="{EEF3485E-F408-4FA0-9444-AAF2B34515C1}" destId="{CFA89197-702F-4A72-A19E-2C21FCC3A668}" srcOrd="1" destOrd="0" presId="urn:microsoft.com/office/officeart/2005/8/layout/hierarchy2"/>
    <dgm:cxn modelId="{9B892BAD-5DCC-4A41-AC25-B2B2391959E3}" type="presParOf" srcId="{CFA89197-702F-4A72-A19E-2C21FCC3A668}" destId="{0A5EE8E0-B052-4BAE-8774-6F0F8AF3ABD8}" srcOrd="0" destOrd="0" presId="urn:microsoft.com/office/officeart/2005/8/layout/hierarchy2"/>
    <dgm:cxn modelId="{A76BE819-822B-46CC-9848-425C084EC85D}" type="presParOf" srcId="{0A5EE8E0-B052-4BAE-8774-6F0F8AF3ABD8}" destId="{4141BB32-46AA-4CDD-9634-E64203EBF0AC}" srcOrd="0" destOrd="0" presId="urn:microsoft.com/office/officeart/2005/8/layout/hierarchy2"/>
    <dgm:cxn modelId="{B7465F93-F446-403B-AACB-EF1786BCF005}" type="presParOf" srcId="{CFA89197-702F-4A72-A19E-2C21FCC3A668}" destId="{1AD6645E-3797-47D6-A8C5-17595D697F17}" srcOrd="1" destOrd="0" presId="urn:microsoft.com/office/officeart/2005/8/layout/hierarchy2"/>
    <dgm:cxn modelId="{BAE8A834-0179-47C2-9B68-2DCFADC3FD33}" type="presParOf" srcId="{1AD6645E-3797-47D6-A8C5-17595D697F17}" destId="{2F6E2202-B04F-4FC7-8665-EB546EB6865E}" srcOrd="0" destOrd="0" presId="urn:microsoft.com/office/officeart/2005/8/layout/hierarchy2"/>
    <dgm:cxn modelId="{5158F669-59BA-4559-878A-B010B8632A4A}" type="presParOf" srcId="{1AD6645E-3797-47D6-A8C5-17595D697F17}" destId="{12FDF9A4-1485-48A9-B59D-E4A4717CC4F1}" srcOrd="1" destOrd="0" presId="urn:microsoft.com/office/officeart/2005/8/layout/hierarchy2"/>
    <dgm:cxn modelId="{0C5D5AD9-98A1-437F-926D-C9A065B4EAA2}" type="presParOf" srcId="{CFA89197-702F-4A72-A19E-2C21FCC3A668}" destId="{332516AD-E432-42C9-B461-AA1BA2AF317C}" srcOrd="2" destOrd="0" presId="urn:microsoft.com/office/officeart/2005/8/layout/hierarchy2"/>
    <dgm:cxn modelId="{807AB0BC-6C3B-4051-A144-3D816D1A8ACD}" type="presParOf" srcId="{332516AD-E432-42C9-B461-AA1BA2AF317C}" destId="{1F6DD4E5-777A-4266-9BF2-AAA75B6DA33C}" srcOrd="0" destOrd="0" presId="urn:microsoft.com/office/officeart/2005/8/layout/hierarchy2"/>
    <dgm:cxn modelId="{176876C3-08FC-4617-8DA4-C68FEA11FDD2}" type="presParOf" srcId="{CFA89197-702F-4A72-A19E-2C21FCC3A668}" destId="{39B59050-FCCB-4BA1-9678-477ED78F7B2F}" srcOrd="3" destOrd="0" presId="urn:microsoft.com/office/officeart/2005/8/layout/hierarchy2"/>
    <dgm:cxn modelId="{4495FD0E-73E0-48A7-B4DD-D4A66A1A79D0}" type="presParOf" srcId="{39B59050-FCCB-4BA1-9678-477ED78F7B2F}" destId="{024BE926-BB1F-4399-8950-82D76AE5E728}" srcOrd="0" destOrd="0" presId="urn:microsoft.com/office/officeart/2005/8/layout/hierarchy2"/>
    <dgm:cxn modelId="{8710D8ED-E7E6-4BD6-9A00-C2855C37015D}" type="presParOf" srcId="{39B59050-FCCB-4BA1-9678-477ED78F7B2F}" destId="{0A5DB493-CFC8-4DBE-9514-5238FF86532E}" srcOrd="1" destOrd="0" presId="urn:microsoft.com/office/officeart/2005/8/layout/hierarchy2"/>
    <dgm:cxn modelId="{3ECEF79C-135C-4301-8DC1-22859029879D}" type="presParOf" srcId="{CFA89197-702F-4A72-A19E-2C21FCC3A668}" destId="{7100764A-E33B-4CDA-A156-6F405A211BA1}" srcOrd="4" destOrd="0" presId="urn:microsoft.com/office/officeart/2005/8/layout/hierarchy2"/>
    <dgm:cxn modelId="{2FC9568F-B1CB-4B44-B842-C2567BA560FB}" type="presParOf" srcId="{7100764A-E33B-4CDA-A156-6F405A211BA1}" destId="{6534518D-69EC-418F-B27F-2FAE8DFDCD29}" srcOrd="0" destOrd="0" presId="urn:microsoft.com/office/officeart/2005/8/layout/hierarchy2"/>
    <dgm:cxn modelId="{9123D267-1427-4616-9D87-B2EAD89C26F5}" type="presParOf" srcId="{CFA89197-702F-4A72-A19E-2C21FCC3A668}" destId="{D1248187-DE35-4060-A456-AAC6389EC000}" srcOrd="5" destOrd="0" presId="urn:microsoft.com/office/officeart/2005/8/layout/hierarchy2"/>
    <dgm:cxn modelId="{55414480-4BE3-4C5F-8319-AC13EFA700B2}" type="presParOf" srcId="{D1248187-DE35-4060-A456-AAC6389EC000}" destId="{2D1E111E-B9D3-468C-BD27-A8FC1F30CE1A}" srcOrd="0" destOrd="0" presId="urn:microsoft.com/office/officeart/2005/8/layout/hierarchy2"/>
    <dgm:cxn modelId="{3B58F827-4147-41CB-8AD0-EB5C405DC3D7}" type="presParOf" srcId="{D1248187-DE35-4060-A456-AAC6389EC000}" destId="{A6FC904A-D7B0-49AA-86AF-D51FD620B8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B0C0C9-47BD-4C08-B10C-C25B694FA25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43DEEA-1A00-4E5D-9927-B7B27B5A7374}">
      <dgm:prSet phldrT="[Text]"/>
      <dgm:spPr>
        <a:solidFill>
          <a:srgbClr val="FF3399"/>
        </a:solidFill>
      </dgm:spPr>
      <dgm:t>
        <a:bodyPr/>
        <a:lstStyle/>
        <a:p>
          <a:r>
            <a:rPr lang="vi-VN" dirty="0" smtClean="0">
              <a:solidFill>
                <a:srgbClr val="FFFF00"/>
              </a:solidFill>
              <a:latin typeface="+mj-lt"/>
            </a:rPr>
            <a:t>Câu </a:t>
          </a:r>
          <a:r>
            <a:rPr lang="en-US" dirty="0" smtClean="0">
              <a:solidFill>
                <a:srgbClr val="FFFF00"/>
              </a:solidFill>
              <a:latin typeface="+mj-lt"/>
            </a:rPr>
            <a:t>2</a:t>
          </a:r>
          <a:r>
            <a:rPr lang="vi-VN" dirty="0" smtClean="0">
              <a:solidFill>
                <a:srgbClr val="FFFF00"/>
              </a:solidFill>
              <a:latin typeface="+mj-lt"/>
            </a:rPr>
            <a:t>: Các thực phẩm cung cấp chất đạm mà em biết?</a:t>
          </a:r>
          <a:endParaRPr lang="en-US" dirty="0">
            <a:solidFill>
              <a:srgbClr val="FFFF00"/>
            </a:solidFill>
            <a:latin typeface="+mj-lt"/>
          </a:endParaRPr>
        </a:p>
      </dgm:t>
    </dgm:pt>
    <dgm:pt modelId="{2EE70DCF-660F-44B1-A65F-4E48F9D73FA4}" type="parTrans" cxnId="{BEBC4865-3E00-41B0-9B27-6228BED6BEEE}">
      <dgm:prSet/>
      <dgm:spPr/>
      <dgm:t>
        <a:bodyPr/>
        <a:lstStyle/>
        <a:p>
          <a:endParaRPr lang="en-US"/>
        </a:p>
      </dgm:t>
    </dgm:pt>
    <dgm:pt modelId="{0729AB54-DCDA-44E7-9B84-26D1E2DE9A6E}" type="sibTrans" cxnId="{BEBC4865-3E00-41B0-9B27-6228BED6BEEE}">
      <dgm:prSet/>
      <dgm:spPr/>
      <dgm:t>
        <a:bodyPr/>
        <a:lstStyle/>
        <a:p>
          <a:endParaRPr lang="en-US"/>
        </a:p>
      </dgm:t>
    </dgm:pt>
    <dgm:pt modelId="{42873732-BB2D-47EC-B4FA-4D080AE84748}">
      <dgm:prSet/>
      <dgm:spPr>
        <a:solidFill>
          <a:schemeClr val="accent1"/>
        </a:solidFill>
      </dgm:spPr>
      <dgm:t>
        <a:bodyPr/>
        <a:lstStyle/>
        <a:p>
          <a:r>
            <a:rPr lang="vi-VN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a)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Ngu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̃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cốc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bánh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 mì</a:t>
          </a:r>
          <a:r>
            <a:rPr lang="vi-VN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gạo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ngô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khoai</a:t>
          </a:r>
          <a:r>
            <a:rPr lang="en-US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sắn</a:t>
          </a:r>
          <a:endParaRPr lang="en-US" dirty="0">
            <a:solidFill>
              <a:schemeClr val="accent2">
                <a:lumMod val="20000"/>
                <a:lumOff val="80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6547BD69-527D-465B-B6B8-CC68CE90F12D}" type="parTrans" cxnId="{01780DEC-4B32-4640-A181-ECD658122549}">
      <dgm:prSet/>
      <dgm:spPr/>
      <dgm:t>
        <a:bodyPr/>
        <a:lstStyle/>
        <a:p>
          <a:endParaRPr lang="en-US"/>
        </a:p>
      </dgm:t>
    </dgm:pt>
    <dgm:pt modelId="{51D9C343-93BC-4A97-BA27-B0CD1608C4CA}" type="sibTrans" cxnId="{01780DEC-4B32-4640-A181-ECD658122549}">
      <dgm:prSet/>
      <dgm:spPr/>
      <dgm:t>
        <a:bodyPr/>
        <a:lstStyle/>
        <a:p>
          <a:endParaRPr lang="en-US"/>
        </a:p>
      </dgm:t>
    </dgm:pt>
    <dgm:pt modelId="{9C0BEE10-B119-43E6-9433-36DB6813C117}">
      <dgm:prSet/>
      <dgm:spPr>
        <a:solidFill>
          <a:srgbClr val="B06EAB"/>
        </a:solidFill>
      </dgm:spPr>
      <dgm:t>
        <a:bodyPr/>
        <a:lstStyle/>
        <a:p>
          <a:r>
            <a:rPr lang="vi-VN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cây.</a:t>
          </a:r>
          <a:endParaRPr lang="en-US" dirty="0">
            <a:solidFill>
              <a:schemeClr val="accent2">
                <a:lumMod val="40000"/>
                <a:lumOff val="6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EACDC-D193-4588-8799-0675BD4816EC}" type="parTrans" cxnId="{B7AAC4A0-F443-4143-8729-AC8EDD2A0E5F}">
      <dgm:prSet/>
      <dgm:spPr/>
      <dgm:t>
        <a:bodyPr/>
        <a:lstStyle/>
        <a:p>
          <a:endParaRPr lang="en-US"/>
        </a:p>
      </dgm:t>
    </dgm:pt>
    <dgm:pt modelId="{5C49B987-8DAF-41BB-ABED-6D9F67C92022}" type="sibTrans" cxnId="{B7AAC4A0-F443-4143-8729-AC8EDD2A0E5F}">
      <dgm:prSet/>
      <dgm:spPr/>
      <dgm:t>
        <a:bodyPr/>
        <a:lstStyle/>
        <a:p>
          <a:endParaRPr lang="en-US"/>
        </a:p>
      </dgm:t>
    </dgm:pt>
    <dgm:pt modelId="{67C064FC-E062-4397-988D-D013759F9B53}">
      <dgm:prSet/>
      <dgm:spPr>
        <a:solidFill>
          <a:srgbClr val="66FFCC"/>
        </a:solidFill>
      </dgm:spPr>
      <dgm:t>
        <a:bodyPr/>
        <a:lstStyle/>
        <a:p>
          <a:r>
            <a:rPr lang="vi-VN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Thịt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cá,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tôm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trứng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sữa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đậu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nành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yến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 mạ</a:t>
          </a:r>
          <a:r>
            <a:rPr lang="vi-VN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ch</a:t>
          </a:r>
          <a:r>
            <a:rPr lang="en-US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.</a:t>
          </a:r>
          <a:endParaRPr lang="en-US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gm:t>
    </dgm:pt>
    <dgm:pt modelId="{EEB3D50D-1AC4-4335-8DE9-3C58F059DE3E}" type="parTrans" cxnId="{79BFFBCA-9662-488E-B3DB-66F16074996D}">
      <dgm:prSet/>
      <dgm:spPr/>
      <dgm:t>
        <a:bodyPr/>
        <a:lstStyle/>
        <a:p>
          <a:endParaRPr lang="en-US"/>
        </a:p>
      </dgm:t>
    </dgm:pt>
    <dgm:pt modelId="{7B38C2AC-0523-4E8C-9314-77FBB26C07E3}" type="sibTrans" cxnId="{79BFFBCA-9662-488E-B3DB-66F16074996D}">
      <dgm:prSet/>
      <dgm:spPr/>
      <dgm:t>
        <a:bodyPr/>
        <a:lstStyle/>
        <a:p>
          <a:endParaRPr lang="en-US"/>
        </a:p>
      </dgm:t>
    </dgm:pt>
    <dgm:pt modelId="{94B690AA-5A7C-4476-8411-EC98F2CE122B}" type="pres">
      <dgm:prSet presAssocID="{63B0C0C9-47BD-4C08-B10C-C25B694FA2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1259F9-CA82-4FD5-BA66-E08CC1E20891}" type="pres">
      <dgm:prSet presAssocID="{7043DEEA-1A00-4E5D-9927-B7B27B5A7374}" presName="root1" presStyleCnt="0"/>
      <dgm:spPr/>
    </dgm:pt>
    <dgm:pt modelId="{8E5A1CB2-5AA9-4B19-BC72-E633B4204158}" type="pres">
      <dgm:prSet presAssocID="{7043DEEA-1A00-4E5D-9927-B7B27B5A7374}" presName="LevelOneTextNode" presStyleLbl="node0" presStyleIdx="0" presStyleCnt="1" custLinFactNeighborX="-188" custLinFactNeighborY="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F02100-FEF2-42A1-A024-9C0FDBBBFF0B}" type="pres">
      <dgm:prSet presAssocID="{7043DEEA-1A00-4E5D-9927-B7B27B5A7374}" presName="level2hierChild" presStyleCnt="0"/>
      <dgm:spPr/>
    </dgm:pt>
    <dgm:pt modelId="{7100764A-E33B-4CDA-A156-6F405A211BA1}" type="pres">
      <dgm:prSet presAssocID="{6547BD69-527D-465B-B6B8-CC68CE90F12D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6534518D-69EC-418F-B27F-2FAE8DFDCD29}" type="pres">
      <dgm:prSet presAssocID="{6547BD69-527D-465B-B6B8-CC68CE90F12D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1248187-DE35-4060-A456-AAC6389EC000}" type="pres">
      <dgm:prSet presAssocID="{42873732-BB2D-47EC-B4FA-4D080AE84748}" presName="root2" presStyleCnt="0"/>
      <dgm:spPr/>
    </dgm:pt>
    <dgm:pt modelId="{2D1E111E-B9D3-468C-BD27-A8FC1F30CE1A}" type="pres">
      <dgm:prSet presAssocID="{42873732-BB2D-47EC-B4FA-4D080AE84748}" presName="LevelTwoTextNode" presStyleLbl="node2" presStyleIdx="0" presStyleCnt="3" custLinFactNeighborY="-11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C904A-D7B0-49AA-86AF-D51FD620B82E}" type="pres">
      <dgm:prSet presAssocID="{42873732-BB2D-47EC-B4FA-4D080AE84748}" presName="level3hierChild" presStyleCnt="0"/>
      <dgm:spPr/>
    </dgm:pt>
    <dgm:pt modelId="{259CAA62-95CB-4F3D-A739-1943C584E400}" type="pres">
      <dgm:prSet presAssocID="{EEB3D50D-1AC4-4335-8DE9-3C58F059DE3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4CA6E31-A521-42A2-B1F3-02479F2F3E4B}" type="pres">
      <dgm:prSet presAssocID="{EEB3D50D-1AC4-4335-8DE9-3C58F059DE3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4C4CD97-F5B3-4D44-8D33-3710057A61E1}" type="pres">
      <dgm:prSet presAssocID="{67C064FC-E062-4397-988D-D013759F9B53}" presName="root2" presStyleCnt="0"/>
      <dgm:spPr/>
    </dgm:pt>
    <dgm:pt modelId="{41287626-FA39-4FD3-A084-AD9E20E25241}" type="pres">
      <dgm:prSet presAssocID="{67C064FC-E062-4397-988D-D013759F9B5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376907-8F28-45D8-BB31-10F4EFA90B48}" type="pres">
      <dgm:prSet presAssocID="{67C064FC-E062-4397-988D-D013759F9B53}" presName="level3hierChild" presStyleCnt="0"/>
      <dgm:spPr/>
    </dgm:pt>
    <dgm:pt modelId="{47C689C1-13C7-4AFB-90A3-12A72BFCE749}" type="pres">
      <dgm:prSet presAssocID="{6F9EACDC-D193-4588-8799-0675BD4816E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97C279DF-249A-4511-A3F2-A9D59258CC3B}" type="pres">
      <dgm:prSet presAssocID="{6F9EACDC-D193-4588-8799-0675BD4816E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B6D219A-B602-4C71-93A2-529F2F396995}" type="pres">
      <dgm:prSet presAssocID="{9C0BEE10-B119-43E6-9433-36DB6813C117}" presName="root2" presStyleCnt="0"/>
      <dgm:spPr/>
    </dgm:pt>
    <dgm:pt modelId="{F9A4B379-1A40-4ACA-9CAA-90C1925548C7}" type="pres">
      <dgm:prSet presAssocID="{9C0BEE10-B119-43E6-9433-36DB6813C117}" presName="LevelTwoTextNode" presStyleLbl="node2" presStyleIdx="2" presStyleCnt="3" custLinFactNeighborX="-290" custLinFactNeighborY="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53D13F-6C28-4808-9235-627336D69EFD}" type="pres">
      <dgm:prSet presAssocID="{9C0BEE10-B119-43E6-9433-36DB6813C117}" presName="level3hierChild" presStyleCnt="0"/>
      <dgm:spPr/>
    </dgm:pt>
  </dgm:ptLst>
  <dgm:cxnLst>
    <dgm:cxn modelId="{178A7551-7E2A-4EB5-84A5-85119D04334F}" type="presOf" srcId="{EEB3D50D-1AC4-4335-8DE9-3C58F059DE3E}" destId="{04CA6E31-A521-42A2-B1F3-02479F2F3E4B}" srcOrd="1" destOrd="0" presId="urn:microsoft.com/office/officeart/2005/8/layout/hierarchy2"/>
    <dgm:cxn modelId="{525DD61A-F53E-4A49-87EA-5BCF168E4C23}" type="presOf" srcId="{6547BD69-527D-465B-B6B8-CC68CE90F12D}" destId="{6534518D-69EC-418F-B27F-2FAE8DFDCD29}" srcOrd="1" destOrd="0" presId="urn:microsoft.com/office/officeart/2005/8/layout/hierarchy2"/>
    <dgm:cxn modelId="{BEBC4865-3E00-41B0-9B27-6228BED6BEEE}" srcId="{63B0C0C9-47BD-4C08-B10C-C25B694FA254}" destId="{7043DEEA-1A00-4E5D-9927-B7B27B5A7374}" srcOrd="0" destOrd="0" parTransId="{2EE70DCF-660F-44B1-A65F-4E48F9D73FA4}" sibTransId="{0729AB54-DCDA-44E7-9B84-26D1E2DE9A6E}"/>
    <dgm:cxn modelId="{7E3DD34A-7C91-440C-8D2B-C036B40DBD97}" type="presOf" srcId="{6F9EACDC-D193-4588-8799-0675BD4816EC}" destId="{97C279DF-249A-4511-A3F2-A9D59258CC3B}" srcOrd="1" destOrd="0" presId="urn:microsoft.com/office/officeart/2005/8/layout/hierarchy2"/>
    <dgm:cxn modelId="{79BFFBCA-9662-488E-B3DB-66F16074996D}" srcId="{7043DEEA-1A00-4E5D-9927-B7B27B5A7374}" destId="{67C064FC-E062-4397-988D-D013759F9B53}" srcOrd="1" destOrd="0" parTransId="{EEB3D50D-1AC4-4335-8DE9-3C58F059DE3E}" sibTransId="{7B38C2AC-0523-4E8C-9314-77FBB26C07E3}"/>
    <dgm:cxn modelId="{9E9D1DBF-78CD-4B25-AA06-8D6DFBB9DF06}" type="presOf" srcId="{42873732-BB2D-47EC-B4FA-4D080AE84748}" destId="{2D1E111E-B9D3-468C-BD27-A8FC1F30CE1A}" srcOrd="0" destOrd="0" presId="urn:microsoft.com/office/officeart/2005/8/layout/hierarchy2"/>
    <dgm:cxn modelId="{B7AAC4A0-F443-4143-8729-AC8EDD2A0E5F}" srcId="{7043DEEA-1A00-4E5D-9927-B7B27B5A7374}" destId="{9C0BEE10-B119-43E6-9433-36DB6813C117}" srcOrd="2" destOrd="0" parTransId="{6F9EACDC-D193-4588-8799-0675BD4816EC}" sibTransId="{5C49B987-8DAF-41BB-ABED-6D9F67C92022}"/>
    <dgm:cxn modelId="{0702A588-FE8F-40D4-91BB-8CCFE7E2B2F2}" type="presOf" srcId="{63B0C0C9-47BD-4C08-B10C-C25B694FA254}" destId="{94B690AA-5A7C-4476-8411-EC98F2CE122B}" srcOrd="0" destOrd="0" presId="urn:microsoft.com/office/officeart/2005/8/layout/hierarchy2"/>
    <dgm:cxn modelId="{7C2C8570-1048-4074-86E2-07F5EB681E8C}" type="presOf" srcId="{6F9EACDC-D193-4588-8799-0675BD4816EC}" destId="{47C689C1-13C7-4AFB-90A3-12A72BFCE749}" srcOrd="0" destOrd="0" presId="urn:microsoft.com/office/officeart/2005/8/layout/hierarchy2"/>
    <dgm:cxn modelId="{28DFB416-3CFB-418B-A2E7-8CDAE0775F56}" type="presOf" srcId="{6547BD69-527D-465B-B6B8-CC68CE90F12D}" destId="{7100764A-E33B-4CDA-A156-6F405A211BA1}" srcOrd="0" destOrd="0" presId="urn:microsoft.com/office/officeart/2005/8/layout/hierarchy2"/>
    <dgm:cxn modelId="{A1704665-B452-4396-812E-71D33E841596}" type="presOf" srcId="{9C0BEE10-B119-43E6-9433-36DB6813C117}" destId="{F9A4B379-1A40-4ACA-9CAA-90C1925548C7}" srcOrd="0" destOrd="0" presId="urn:microsoft.com/office/officeart/2005/8/layout/hierarchy2"/>
    <dgm:cxn modelId="{83369072-9C4A-47B9-91F9-5AC46EB175BF}" type="presOf" srcId="{7043DEEA-1A00-4E5D-9927-B7B27B5A7374}" destId="{8E5A1CB2-5AA9-4B19-BC72-E633B4204158}" srcOrd="0" destOrd="0" presId="urn:microsoft.com/office/officeart/2005/8/layout/hierarchy2"/>
    <dgm:cxn modelId="{01780DEC-4B32-4640-A181-ECD658122549}" srcId="{7043DEEA-1A00-4E5D-9927-B7B27B5A7374}" destId="{42873732-BB2D-47EC-B4FA-4D080AE84748}" srcOrd="0" destOrd="0" parTransId="{6547BD69-527D-465B-B6B8-CC68CE90F12D}" sibTransId="{51D9C343-93BC-4A97-BA27-B0CD1608C4CA}"/>
    <dgm:cxn modelId="{53A9BF3F-01E2-42A3-A699-31E4CECD3C41}" type="presOf" srcId="{EEB3D50D-1AC4-4335-8DE9-3C58F059DE3E}" destId="{259CAA62-95CB-4F3D-A739-1943C584E400}" srcOrd="0" destOrd="0" presId="urn:microsoft.com/office/officeart/2005/8/layout/hierarchy2"/>
    <dgm:cxn modelId="{9FD75BA3-08E1-41DC-9FFF-37B081B585B3}" type="presOf" srcId="{67C064FC-E062-4397-988D-D013759F9B53}" destId="{41287626-FA39-4FD3-A084-AD9E20E25241}" srcOrd="0" destOrd="0" presId="urn:microsoft.com/office/officeart/2005/8/layout/hierarchy2"/>
    <dgm:cxn modelId="{E70C1695-F4F1-4341-BC9A-095E74E14589}" type="presParOf" srcId="{94B690AA-5A7C-4476-8411-EC98F2CE122B}" destId="{9E1259F9-CA82-4FD5-BA66-E08CC1E20891}" srcOrd="0" destOrd="0" presId="urn:microsoft.com/office/officeart/2005/8/layout/hierarchy2"/>
    <dgm:cxn modelId="{8E1CA9BB-A32D-45CA-BA44-5403843C652B}" type="presParOf" srcId="{9E1259F9-CA82-4FD5-BA66-E08CC1E20891}" destId="{8E5A1CB2-5AA9-4B19-BC72-E633B4204158}" srcOrd="0" destOrd="0" presId="urn:microsoft.com/office/officeart/2005/8/layout/hierarchy2"/>
    <dgm:cxn modelId="{F669716A-CA5E-4BA3-AEEA-5C29F50FF2F3}" type="presParOf" srcId="{9E1259F9-CA82-4FD5-BA66-E08CC1E20891}" destId="{61F02100-FEF2-42A1-A024-9C0FDBBBFF0B}" srcOrd="1" destOrd="0" presId="urn:microsoft.com/office/officeart/2005/8/layout/hierarchy2"/>
    <dgm:cxn modelId="{360ECBA8-47EA-4518-AB81-785D791D62E4}" type="presParOf" srcId="{61F02100-FEF2-42A1-A024-9C0FDBBBFF0B}" destId="{7100764A-E33B-4CDA-A156-6F405A211BA1}" srcOrd="0" destOrd="0" presId="urn:microsoft.com/office/officeart/2005/8/layout/hierarchy2"/>
    <dgm:cxn modelId="{E3CE3126-446F-4769-A2E4-2946295AB915}" type="presParOf" srcId="{7100764A-E33B-4CDA-A156-6F405A211BA1}" destId="{6534518D-69EC-418F-B27F-2FAE8DFDCD29}" srcOrd="0" destOrd="0" presId="urn:microsoft.com/office/officeart/2005/8/layout/hierarchy2"/>
    <dgm:cxn modelId="{BE151576-3F9B-441F-9988-2EFAA7ABE31B}" type="presParOf" srcId="{61F02100-FEF2-42A1-A024-9C0FDBBBFF0B}" destId="{D1248187-DE35-4060-A456-AAC6389EC000}" srcOrd="1" destOrd="0" presId="urn:microsoft.com/office/officeart/2005/8/layout/hierarchy2"/>
    <dgm:cxn modelId="{C59F8CA9-8FB0-44FF-AFE7-B5E61FB04350}" type="presParOf" srcId="{D1248187-DE35-4060-A456-AAC6389EC000}" destId="{2D1E111E-B9D3-468C-BD27-A8FC1F30CE1A}" srcOrd="0" destOrd="0" presId="urn:microsoft.com/office/officeart/2005/8/layout/hierarchy2"/>
    <dgm:cxn modelId="{3D767C7E-4B20-4EB7-9260-EE6B89FB9770}" type="presParOf" srcId="{D1248187-DE35-4060-A456-AAC6389EC000}" destId="{A6FC904A-D7B0-49AA-86AF-D51FD620B82E}" srcOrd="1" destOrd="0" presId="urn:microsoft.com/office/officeart/2005/8/layout/hierarchy2"/>
    <dgm:cxn modelId="{F2E932A0-2393-4EDC-A647-E7FB1CDD9892}" type="presParOf" srcId="{61F02100-FEF2-42A1-A024-9C0FDBBBFF0B}" destId="{259CAA62-95CB-4F3D-A739-1943C584E400}" srcOrd="2" destOrd="0" presId="urn:microsoft.com/office/officeart/2005/8/layout/hierarchy2"/>
    <dgm:cxn modelId="{EED2CBED-DD93-48BE-9BCC-DF43F09F67D9}" type="presParOf" srcId="{259CAA62-95CB-4F3D-A739-1943C584E400}" destId="{04CA6E31-A521-42A2-B1F3-02479F2F3E4B}" srcOrd="0" destOrd="0" presId="urn:microsoft.com/office/officeart/2005/8/layout/hierarchy2"/>
    <dgm:cxn modelId="{1F217713-EA93-4EAB-BB2A-D6404BDED430}" type="presParOf" srcId="{61F02100-FEF2-42A1-A024-9C0FDBBBFF0B}" destId="{74C4CD97-F5B3-4D44-8D33-3710057A61E1}" srcOrd="3" destOrd="0" presId="urn:microsoft.com/office/officeart/2005/8/layout/hierarchy2"/>
    <dgm:cxn modelId="{8460F10D-0640-4B9D-8450-D7CBEA74C2E1}" type="presParOf" srcId="{74C4CD97-F5B3-4D44-8D33-3710057A61E1}" destId="{41287626-FA39-4FD3-A084-AD9E20E25241}" srcOrd="0" destOrd="0" presId="urn:microsoft.com/office/officeart/2005/8/layout/hierarchy2"/>
    <dgm:cxn modelId="{7F8575AD-0153-4AA5-B41C-D74456121BC9}" type="presParOf" srcId="{74C4CD97-F5B3-4D44-8D33-3710057A61E1}" destId="{3E376907-8F28-45D8-BB31-10F4EFA90B48}" srcOrd="1" destOrd="0" presId="urn:microsoft.com/office/officeart/2005/8/layout/hierarchy2"/>
    <dgm:cxn modelId="{766D141A-13FF-46F0-ADBC-1A88610CB5C8}" type="presParOf" srcId="{61F02100-FEF2-42A1-A024-9C0FDBBBFF0B}" destId="{47C689C1-13C7-4AFB-90A3-12A72BFCE749}" srcOrd="4" destOrd="0" presId="urn:microsoft.com/office/officeart/2005/8/layout/hierarchy2"/>
    <dgm:cxn modelId="{315401A8-0399-489F-824A-53B2C03AD169}" type="presParOf" srcId="{47C689C1-13C7-4AFB-90A3-12A72BFCE749}" destId="{97C279DF-249A-4511-A3F2-A9D59258CC3B}" srcOrd="0" destOrd="0" presId="urn:microsoft.com/office/officeart/2005/8/layout/hierarchy2"/>
    <dgm:cxn modelId="{B2DC08D0-5FF2-4E18-8CC5-BFA8E74F446C}" type="presParOf" srcId="{61F02100-FEF2-42A1-A024-9C0FDBBBFF0B}" destId="{3B6D219A-B602-4C71-93A2-529F2F396995}" srcOrd="5" destOrd="0" presId="urn:microsoft.com/office/officeart/2005/8/layout/hierarchy2"/>
    <dgm:cxn modelId="{F69604FD-DED8-418F-A170-4BEC2970F492}" type="presParOf" srcId="{3B6D219A-B602-4C71-93A2-529F2F396995}" destId="{F9A4B379-1A40-4ACA-9CAA-90C1925548C7}" srcOrd="0" destOrd="0" presId="urn:microsoft.com/office/officeart/2005/8/layout/hierarchy2"/>
    <dgm:cxn modelId="{1D221AB5-5D87-49EA-A8B6-001AE07B9EAC}" type="presParOf" srcId="{3B6D219A-B602-4C71-93A2-529F2F396995}" destId="{4753D13F-6C28-4808-9235-627336D69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B0C0C9-47BD-4C08-B10C-C25B694FA25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43DEEA-1A00-4E5D-9927-B7B27B5A7374}">
      <dgm:prSet phldrT="[Text]" custT="1"/>
      <dgm:spPr>
        <a:solidFill>
          <a:srgbClr val="FF3399"/>
        </a:solidFill>
      </dgm:spPr>
      <dgm:t>
        <a:bodyPr/>
        <a:lstStyle/>
        <a:p>
          <a:r>
            <a:rPr lang="vi-VN" sz="2800" b="1" dirty="0" smtClean="0">
              <a:solidFill>
                <a:srgbClr val="FFFF00"/>
              </a:solidFill>
              <a:latin typeface="+mj-lt"/>
            </a:rPr>
            <a:t>Câu 3: Các thực phẩm cung cấp Vitamin-chất khoáng mà em biết?</a:t>
          </a:r>
          <a:endParaRPr lang="en-US" sz="2800" b="1" dirty="0">
            <a:solidFill>
              <a:srgbClr val="FFFF00"/>
            </a:solidFill>
            <a:latin typeface="+mj-lt"/>
          </a:endParaRPr>
        </a:p>
      </dgm:t>
    </dgm:pt>
    <dgm:pt modelId="{2EE70DCF-660F-44B1-A65F-4E48F9D73FA4}" type="parTrans" cxnId="{BEBC4865-3E00-41B0-9B27-6228BED6BEEE}">
      <dgm:prSet/>
      <dgm:spPr/>
      <dgm:t>
        <a:bodyPr/>
        <a:lstStyle/>
        <a:p>
          <a:endParaRPr lang="en-US"/>
        </a:p>
      </dgm:t>
    </dgm:pt>
    <dgm:pt modelId="{0729AB54-DCDA-44E7-9B84-26D1E2DE9A6E}" type="sibTrans" cxnId="{BEBC4865-3E00-41B0-9B27-6228BED6BEEE}">
      <dgm:prSet/>
      <dgm:spPr/>
      <dgm:t>
        <a:bodyPr/>
        <a:lstStyle/>
        <a:p>
          <a:endParaRPr lang="en-US"/>
        </a:p>
      </dgm:t>
    </dgm:pt>
    <dgm:pt modelId="{9C0BEE10-B119-43E6-9433-36DB6813C117}">
      <dgm:prSet custT="1"/>
      <dgm:spPr>
        <a:solidFill>
          <a:srgbClr val="F98F25"/>
        </a:solidFill>
      </dgm:spPr>
      <dgm:t>
        <a:bodyPr/>
        <a:lstStyle/>
        <a:p>
          <a:r>
            <a:rPr lang="vi-VN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cây, nước sinh tố..</a:t>
          </a:r>
          <a:endParaRPr lang="en-US" sz="2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EACDC-D193-4588-8799-0675BD4816EC}" type="parTrans" cxnId="{B7AAC4A0-F443-4143-8729-AC8EDD2A0E5F}">
      <dgm:prSet/>
      <dgm:spPr/>
      <dgm:t>
        <a:bodyPr/>
        <a:lstStyle/>
        <a:p>
          <a:endParaRPr lang="en-US"/>
        </a:p>
      </dgm:t>
    </dgm:pt>
    <dgm:pt modelId="{5C49B987-8DAF-41BB-ABED-6D9F67C92022}" type="sibTrans" cxnId="{B7AAC4A0-F443-4143-8729-AC8EDD2A0E5F}">
      <dgm:prSet/>
      <dgm:spPr/>
      <dgm:t>
        <a:bodyPr/>
        <a:lstStyle/>
        <a:p>
          <a:endParaRPr lang="en-US"/>
        </a:p>
      </dgm:t>
    </dgm:pt>
    <dgm:pt modelId="{67C064FC-E062-4397-988D-D013759F9B53}">
      <dgm:prSet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vi-VN" sz="2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Thịt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cá,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trứng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sữa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đậu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nành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yến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mạ</a:t>
          </a:r>
          <a:r>
            <a:rPr lang="vi-VN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3D50D-1AC4-4335-8DE9-3C58F059DE3E}" type="parTrans" cxnId="{79BFFBCA-9662-488E-B3DB-66F16074996D}">
      <dgm:prSet/>
      <dgm:spPr/>
      <dgm:t>
        <a:bodyPr/>
        <a:lstStyle/>
        <a:p>
          <a:endParaRPr lang="en-US"/>
        </a:p>
      </dgm:t>
    </dgm:pt>
    <dgm:pt modelId="{7B38C2AC-0523-4E8C-9314-77FBB26C07E3}" type="sibTrans" cxnId="{79BFFBCA-9662-488E-B3DB-66F16074996D}">
      <dgm:prSet/>
      <dgm:spPr/>
      <dgm:t>
        <a:bodyPr/>
        <a:lstStyle/>
        <a:p>
          <a:endParaRPr lang="en-US"/>
        </a:p>
      </dgm:t>
    </dgm:pt>
    <dgm:pt modelId="{FDE5D2D9-4932-4316-BDE5-71189BE52985}">
      <dgm:prSet custT="1"/>
      <dgm:spPr>
        <a:solidFill>
          <a:srgbClr val="00B050"/>
        </a:solidFill>
      </dgm:spPr>
      <dgm:t>
        <a:bodyPr/>
        <a:lstStyle/>
        <a:p>
          <a:r>
            <a:rPr lang="vi-VN" sz="2800" b="1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a) Dầu ăn, mỡ, hạt vừng, mè... </a:t>
          </a:r>
          <a:endParaRPr lang="en-US" sz="2800" b="1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gm:t>
    </dgm:pt>
    <dgm:pt modelId="{07C481C8-8A04-45E2-937C-EA23DEFB4C2B}" type="parTrans" cxnId="{55DEDE24-570D-42CF-BDF9-B551503E1E0A}">
      <dgm:prSet/>
      <dgm:spPr/>
      <dgm:t>
        <a:bodyPr/>
        <a:lstStyle/>
        <a:p>
          <a:endParaRPr lang="en-US"/>
        </a:p>
      </dgm:t>
    </dgm:pt>
    <dgm:pt modelId="{89791927-EA5D-4FEC-A9D1-895E19A9C51F}" type="sibTrans" cxnId="{55DEDE24-570D-42CF-BDF9-B551503E1E0A}">
      <dgm:prSet/>
      <dgm:spPr/>
      <dgm:t>
        <a:bodyPr/>
        <a:lstStyle/>
        <a:p>
          <a:endParaRPr lang="en-US"/>
        </a:p>
      </dgm:t>
    </dgm:pt>
    <dgm:pt modelId="{94B690AA-5A7C-4476-8411-EC98F2CE122B}" type="pres">
      <dgm:prSet presAssocID="{63B0C0C9-47BD-4C08-B10C-C25B694FA2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1259F9-CA82-4FD5-BA66-E08CC1E20891}" type="pres">
      <dgm:prSet presAssocID="{7043DEEA-1A00-4E5D-9927-B7B27B5A7374}" presName="root1" presStyleCnt="0"/>
      <dgm:spPr/>
    </dgm:pt>
    <dgm:pt modelId="{8E5A1CB2-5AA9-4B19-BC72-E633B4204158}" type="pres">
      <dgm:prSet presAssocID="{7043DEEA-1A00-4E5D-9927-B7B27B5A7374}" presName="LevelOneTextNode" presStyleLbl="node0" presStyleIdx="0" presStyleCnt="1" custScaleX="127035" custScaleY="124879" custLinFactNeighborX="-188" custLinFactNeighborY="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F02100-FEF2-42A1-A024-9C0FDBBBFF0B}" type="pres">
      <dgm:prSet presAssocID="{7043DEEA-1A00-4E5D-9927-B7B27B5A7374}" presName="level2hierChild" presStyleCnt="0"/>
      <dgm:spPr/>
    </dgm:pt>
    <dgm:pt modelId="{00699A31-17CF-44CD-BD7B-E82EACFFE054}" type="pres">
      <dgm:prSet presAssocID="{07C481C8-8A04-45E2-937C-EA23DEFB4C2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DE7A1C2-FEB3-40B3-8EE0-39048031F2EC}" type="pres">
      <dgm:prSet presAssocID="{07C481C8-8A04-45E2-937C-EA23DEFB4C2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534A0E72-E4A9-45B7-AFA4-11419B179037}" type="pres">
      <dgm:prSet presAssocID="{FDE5D2D9-4932-4316-BDE5-71189BE52985}" presName="root2" presStyleCnt="0"/>
      <dgm:spPr/>
    </dgm:pt>
    <dgm:pt modelId="{CFEFFDB1-8CE3-409C-BD4D-AD8E79EDBC42}" type="pres">
      <dgm:prSet presAssocID="{FDE5D2D9-4932-4316-BDE5-71189BE52985}" presName="LevelTwoTextNode" presStyleLbl="node2" presStyleIdx="0" presStyleCnt="3" custScaleY="92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D09DF1-BB67-44C2-A0AA-58FAF7043951}" type="pres">
      <dgm:prSet presAssocID="{FDE5D2D9-4932-4316-BDE5-71189BE52985}" presName="level3hierChild" presStyleCnt="0"/>
      <dgm:spPr/>
    </dgm:pt>
    <dgm:pt modelId="{259CAA62-95CB-4F3D-A739-1943C584E400}" type="pres">
      <dgm:prSet presAssocID="{EEB3D50D-1AC4-4335-8DE9-3C58F059DE3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4CA6E31-A521-42A2-B1F3-02479F2F3E4B}" type="pres">
      <dgm:prSet presAssocID="{EEB3D50D-1AC4-4335-8DE9-3C58F059DE3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4C4CD97-F5B3-4D44-8D33-3710057A61E1}" type="pres">
      <dgm:prSet presAssocID="{67C064FC-E062-4397-988D-D013759F9B53}" presName="root2" presStyleCnt="0"/>
      <dgm:spPr/>
    </dgm:pt>
    <dgm:pt modelId="{41287626-FA39-4FD3-A084-AD9E20E25241}" type="pres">
      <dgm:prSet presAssocID="{67C064FC-E062-4397-988D-D013759F9B5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376907-8F28-45D8-BB31-10F4EFA90B48}" type="pres">
      <dgm:prSet presAssocID="{67C064FC-E062-4397-988D-D013759F9B53}" presName="level3hierChild" presStyleCnt="0"/>
      <dgm:spPr/>
    </dgm:pt>
    <dgm:pt modelId="{47C689C1-13C7-4AFB-90A3-12A72BFCE749}" type="pres">
      <dgm:prSet presAssocID="{6F9EACDC-D193-4588-8799-0675BD4816E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97C279DF-249A-4511-A3F2-A9D59258CC3B}" type="pres">
      <dgm:prSet presAssocID="{6F9EACDC-D193-4588-8799-0675BD4816E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B6D219A-B602-4C71-93A2-529F2F396995}" type="pres">
      <dgm:prSet presAssocID="{9C0BEE10-B119-43E6-9433-36DB6813C117}" presName="root2" presStyleCnt="0"/>
      <dgm:spPr/>
    </dgm:pt>
    <dgm:pt modelId="{F9A4B379-1A40-4ACA-9CAA-90C1925548C7}" type="pres">
      <dgm:prSet presAssocID="{9C0BEE10-B119-43E6-9433-36DB6813C117}" presName="LevelTwoTextNode" presStyleLbl="node2" presStyleIdx="2" presStyleCnt="3" custLinFactNeighborX="-290" custLinFactNeighborY="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53D13F-6C28-4808-9235-627336D69EFD}" type="pres">
      <dgm:prSet presAssocID="{9C0BEE10-B119-43E6-9433-36DB6813C117}" presName="level3hierChild" presStyleCnt="0"/>
      <dgm:spPr/>
    </dgm:pt>
  </dgm:ptLst>
  <dgm:cxnLst>
    <dgm:cxn modelId="{178A7551-7E2A-4EB5-84A5-85119D04334F}" type="presOf" srcId="{EEB3D50D-1AC4-4335-8DE9-3C58F059DE3E}" destId="{04CA6E31-A521-42A2-B1F3-02479F2F3E4B}" srcOrd="1" destOrd="0" presId="urn:microsoft.com/office/officeart/2005/8/layout/hierarchy2"/>
    <dgm:cxn modelId="{2CB794DC-3774-44D3-87F2-B34786C6959B}" type="presOf" srcId="{07C481C8-8A04-45E2-937C-EA23DEFB4C2B}" destId="{00699A31-17CF-44CD-BD7B-E82EACFFE054}" srcOrd="0" destOrd="0" presId="urn:microsoft.com/office/officeart/2005/8/layout/hierarchy2"/>
    <dgm:cxn modelId="{BEBC4865-3E00-41B0-9B27-6228BED6BEEE}" srcId="{63B0C0C9-47BD-4C08-B10C-C25B694FA254}" destId="{7043DEEA-1A00-4E5D-9927-B7B27B5A7374}" srcOrd="0" destOrd="0" parTransId="{2EE70DCF-660F-44B1-A65F-4E48F9D73FA4}" sibTransId="{0729AB54-DCDA-44E7-9B84-26D1E2DE9A6E}"/>
    <dgm:cxn modelId="{7E3DD34A-7C91-440C-8D2B-C036B40DBD97}" type="presOf" srcId="{6F9EACDC-D193-4588-8799-0675BD4816EC}" destId="{97C279DF-249A-4511-A3F2-A9D59258CC3B}" srcOrd="1" destOrd="0" presId="urn:microsoft.com/office/officeart/2005/8/layout/hierarchy2"/>
    <dgm:cxn modelId="{79BFFBCA-9662-488E-B3DB-66F16074996D}" srcId="{7043DEEA-1A00-4E5D-9927-B7B27B5A7374}" destId="{67C064FC-E062-4397-988D-D013759F9B53}" srcOrd="1" destOrd="0" parTransId="{EEB3D50D-1AC4-4335-8DE9-3C58F059DE3E}" sibTransId="{7B38C2AC-0523-4E8C-9314-77FBB26C07E3}"/>
    <dgm:cxn modelId="{55DEDE24-570D-42CF-BDF9-B551503E1E0A}" srcId="{7043DEEA-1A00-4E5D-9927-B7B27B5A7374}" destId="{FDE5D2D9-4932-4316-BDE5-71189BE52985}" srcOrd="0" destOrd="0" parTransId="{07C481C8-8A04-45E2-937C-EA23DEFB4C2B}" sibTransId="{89791927-EA5D-4FEC-A9D1-895E19A9C51F}"/>
    <dgm:cxn modelId="{B7AAC4A0-F443-4143-8729-AC8EDD2A0E5F}" srcId="{7043DEEA-1A00-4E5D-9927-B7B27B5A7374}" destId="{9C0BEE10-B119-43E6-9433-36DB6813C117}" srcOrd="2" destOrd="0" parTransId="{6F9EACDC-D193-4588-8799-0675BD4816EC}" sibTransId="{5C49B987-8DAF-41BB-ABED-6D9F67C92022}"/>
    <dgm:cxn modelId="{0702A588-FE8F-40D4-91BB-8CCFE7E2B2F2}" type="presOf" srcId="{63B0C0C9-47BD-4C08-B10C-C25B694FA254}" destId="{94B690AA-5A7C-4476-8411-EC98F2CE122B}" srcOrd="0" destOrd="0" presId="urn:microsoft.com/office/officeart/2005/8/layout/hierarchy2"/>
    <dgm:cxn modelId="{7C2C8570-1048-4074-86E2-07F5EB681E8C}" type="presOf" srcId="{6F9EACDC-D193-4588-8799-0675BD4816EC}" destId="{47C689C1-13C7-4AFB-90A3-12A72BFCE749}" srcOrd="0" destOrd="0" presId="urn:microsoft.com/office/officeart/2005/8/layout/hierarchy2"/>
    <dgm:cxn modelId="{4069D543-7464-4503-9288-77A061039165}" type="presOf" srcId="{FDE5D2D9-4932-4316-BDE5-71189BE52985}" destId="{CFEFFDB1-8CE3-409C-BD4D-AD8E79EDBC42}" srcOrd="0" destOrd="0" presId="urn:microsoft.com/office/officeart/2005/8/layout/hierarchy2"/>
    <dgm:cxn modelId="{A1704665-B452-4396-812E-71D33E841596}" type="presOf" srcId="{9C0BEE10-B119-43E6-9433-36DB6813C117}" destId="{F9A4B379-1A40-4ACA-9CAA-90C1925548C7}" srcOrd="0" destOrd="0" presId="urn:microsoft.com/office/officeart/2005/8/layout/hierarchy2"/>
    <dgm:cxn modelId="{83369072-9C4A-47B9-91F9-5AC46EB175BF}" type="presOf" srcId="{7043DEEA-1A00-4E5D-9927-B7B27B5A7374}" destId="{8E5A1CB2-5AA9-4B19-BC72-E633B4204158}" srcOrd="0" destOrd="0" presId="urn:microsoft.com/office/officeart/2005/8/layout/hierarchy2"/>
    <dgm:cxn modelId="{30D34FFA-EFEC-436C-BAAA-01D3F614BB8D}" type="presOf" srcId="{07C481C8-8A04-45E2-937C-EA23DEFB4C2B}" destId="{1DE7A1C2-FEB3-40B3-8EE0-39048031F2EC}" srcOrd="1" destOrd="0" presId="urn:microsoft.com/office/officeart/2005/8/layout/hierarchy2"/>
    <dgm:cxn modelId="{53A9BF3F-01E2-42A3-A699-31E4CECD3C41}" type="presOf" srcId="{EEB3D50D-1AC4-4335-8DE9-3C58F059DE3E}" destId="{259CAA62-95CB-4F3D-A739-1943C584E400}" srcOrd="0" destOrd="0" presId="urn:microsoft.com/office/officeart/2005/8/layout/hierarchy2"/>
    <dgm:cxn modelId="{9FD75BA3-08E1-41DC-9FFF-37B081B585B3}" type="presOf" srcId="{67C064FC-E062-4397-988D-D013759F9B53}" destId="{41287626-FA39-4FD3-A084-AD9E20E25241}" srcOrd="0" destOrd="0" presId="urn:microsoft.com/office/officeart/2005/8/layout/hierarchy2"/>
    <dgm:cxn modelId="{E70C1695-F4F1-4341-BC9A-095E74E14589}" type="presParOf" srcId="{94B690AA-5A7C-4476-8411-EC98F2CE122B}" destId="{9E1259F9-CA82-4FD5-BA66-E08CC1E20891}" srcOrd="0" destOrd="0" presId="urn:microsoft.com/office/officeart/2005/8/layout/hierarchy2"/>
    <dgm:cxn modelId="{8E1CA9BB-A32D-45CA-BA44-5403843C652B}" type="presParOf" srcId="{9E1259F9-CA82-4FD5-BA66-E08CC1E20891}" destId="{8E5A1CB2-5AA9-4B19-BC72-E633B4204158}" srcOrd="0" destOrd="0" presId="urn:microsoft.com/office/officeart/2005/8/layout/hierarchy2"/>
    <dgm:cxn modelId="{F669716A-CA5E-4BA3-AEEA-5C29F50FF2F3}" type="presParOf" srcId="{9E1259F9-CA82-4FD5-BA66-E08CC1E20891}" destId="{61F02100-FEF2-42A1-A024-9C0FDBBBFF0B}" srcOrd="1" destOrd="0" presId="urn:microsoft.com/office/officeart/2005/8/layout/hierarchy2"/>
    <dgm:cxn modelId="{8DB720A0-B235-4E9B-93D2-E51F90AE0725}" type="presParOf" srcId="{61F02100-FEF2-42A1-A024-9C0FDBBBFF0B}" destId="{00699A31-17CF-44CD-BD7B-E82EACFFE054}" srcOrd="0" destOrd="0" presId="urn:microsoft.com/office/officeart/2005/8/layout/hierarchy2"/>
    <dgm:cxn modelId="{3D74964E-84D4-45E0-B704-AEBE99DFA634}" type="presParOf" srcId="{00699A31-17CF-44CD-BD7B-E82EACFFE054}" destId="{1DE7A1C2-FEB3-40B3-8EE0-39048031F2EC}" srcOrd="0" destOrd="0" presId="urn:microsoft.com/office/officeart/2005/8/layout/hierarchy2"/>
    <dgm:cxn modelId="{A03DB264-D94A-41A0-9040-686A6721B9D8}" type="presParOf" srcId="{61F02100-FEF2-42A1-A024-9C0FDBBBFF0B}" destId="{534A0E72-E4A9-45B7-AFA4-11419B179037}" srcOrd="1" destOrd="0" presId="urn:microsoft.com/office/officeart/2005/8/layout/hierarchy2"/>
    <dgm:cxn modelId="{11FA9ED7-B2C6-4D58-9BF7-0291DE42DE68}" type="presParOf" srcId="{534A0E72-E4A9-45B7-AFA4-11419B179037}" destId="{CFEFFDB1-8CE3-409C-BD4D-AD8E79EDBC42}" srcOrd="0" destOrd="0" presId="urn:microsoft.com/office/officeart/2005/8/layout/hierarchy2"/>
    <dgm:cxn modelId="{3C6A5AF3-39FD-457D-99C9-8F4A6EED17DE}" type="presParOf" srcId="{534A0E72-E4A9-45B7-AFA4-11419B179037}" destId="{C6D09DF1-BB67-44C2-A0AA-58FAF7043951}" srcOrd="1" destOrd="0" presId="urn:microsoft.com/office/officeart/2005/8/layout/hierarchy2"/>
    <dgm:cxn modelId="{F2E932A0-2393-4EDC-A647-E7FB1CDD9892}" type="presParOf" srcId="{61F02100-FEF2-42A1-A024-9C0FDBBBFF0B}" destId="{259CAA62-95CB-4F3D-A739-1943C584E400}" srcOrd="2" destOrd="0" presId="urn:microsoft.com/office/officeart/2005/8/layout/hierarchy2"/>
    <dgm:cxn modelId="{EED2CBED-DD93-48BE-9BCC-DF43F09F67D9}" type="presParOf" srcId="{259CAA62-95CB-4F3D-A739-1943C584E400}" destId="{04CA6E31-A521-42A2-B1F3-02479F2F3E4B}" srcOrd="0" destOrd="0" presId="urn:microsoft.com/office/officeart/2005/8/layout/hierarchy2"/>
    <dgm:cxn modelId="{1F217713-EA93-4EAB-BB2A-D6404BDED430}" type="presParOf" srcId="{61F02100-FEF2-42A1-A024-9C0FDBBBFF0B}" destId="{74C4CD97-F5B3-4D44-8D33-3710057A61E1}" srcOrd="3" destOrd="0" presId="urn:microsoft.com/office/officeart/2005/8/layout/hierarchy2"/>
    <dgm:cxn modelId="{8460F10D-0640-4B9D-8450-D7CBEA74C2E1}" type="presParOf" srcId="{74C4CD97-F5B3-4D44-8D33-3710057A61E1}" destId="{41287626-FA39-4FD3-A084-AD9E20E25241}" srcOrd="0" destOrd="0" presId="urn:microsoft.com/office/officeart/2005/8/layout/hierarchy2"/>
    <dgm:cxn modelId="{7F8575AD-0153-4AA5-B41C-D74456121BC9}" type="presParOf" srcId="{74C4CD97-F5B3-4D44-8D33-3710057A61E1}" destId="{3E376907-8F28-45D8-BB31-10F4EFA90B48}" srcOrd="1" destOrd="0" presId="urn:microsoft.com/office/officeart/2005/8/layout/hierarchy2"/>
    <dgm:cxn modelId="{766D141A-13FF-46F0-ADBC-1A88610CB5C8}" type="presParOf" srcId="{61F02100-FEF2-42A1-A024-9C0FDBBBFF0B}" destId="{47C689C1-13C7-4AFB-90A3-12A72BFCE749}" srcOrd="4" destOrd="0" presId="urn:microsoft.com/office/officeart/2005/8/layout/hierarchy2"/>
    <dgm:cxn modelId="{315401A8-0399-489F-824A-53B2C03AD169}" type="presParOf" srcId="{47C689C1-13C7-4AFB-90A3-12A72BFCE749}" destId="{97C279DF-249A-4511-A3F2-A9D59258CC3B}" srcOrd="0" destOrd="0" presId="urn:microsoft.com/office/officeart/2005/8/layout/hierarchy2"/>
    <dgm:cxn modelId="{B2DC08D0-5FF2-4E18-8CC5-BFA8E74F446C}" type="presParOf" srcId="{61F02100-FEF2-42A1-A024-9C0FDBBBFF0B}" destId="{3B6D219A-B602-4C71-93A2-529F2F396995}" srcOrd="5" destOrd="0" presId="urn:microsoft.com/office/officeart/2005/8/layout/hierarchy2"/>
    <dgm:cxn modelId="{F69604FD-DED8-418F-A170-4BEC2970F492}" type="presParOf" srcId="{3B6D219A-B602-4C71-93A2-529F2F396995}" destId="{F9A4B379-1A40-4ACA-9CAA-90C1925548C7}" srcOrd="0" destOrd="0" presId="urn:microsoft.com/office/officeart/2005/8/layout/hierarchy2"/>
    <dgm:cxn modelId="{1D221AB5-5D87-49EA-A8B6-001AE07B9EAC}" type="presParOf" srcId="{3B6D219A-B602-4C71-93A2-529F2F396995}" destId="{4753D13F-6C28-4808-9235-627336D69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B0C0C9-47BD-4C08-B10C-C25B694FA254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43DEEA-1A00-4E5D-9927-B7B27B5A7374}">
      <dgm:prSet phldrT="[Text]" custT="1"/>
      <dgm:spPr>
        <a:solidFill>
          <a:srgbClr val="FF3399"/>
        </a:solidFill>
      </dgm:spPr>
      <dgm:t>
        <a:bodyPr/>
        <a:lstStyle/>
        <a:p>
          <a:r>
            <a:rPr lang="vi-VN" sz="3200" b="1" dirty="0" smtClean="0">
              <a:solidFill>
                <a:srgbClr val="FFFF00"/>
              </a:solidFill>
              <a:latin typeface="+mj-lt"/>
            </a:rPr>
            <a:t>Câu 4: Các thực phẩm cung cấp chất béo mà em biết?</a:t>
          </a:r>
          <a:endParaRPr lang="en-US" sz="3200" b="1" dirty="0">
            <a:solidFill>
              <a:srgbClr val="FFFF00"/>
            </a:solidFill>
            <a:latin typeface="+mj-lt"/>
          </a:endParaRPr>
        </a:p>
      </dgm:t>
    </dgm:pt>
    <dgm:pt modelId="{2EE70DCF-660F-44B1-A65F-4E48F9D73FA4}" type="parTrans" cxnId="{BEBC4865-3E00-41B0-9B27-6228BED6BEEE}">
      <dgm:prSet/>
      <dgm:spPr/>
      <dgm:t>
        <a:bodyPr/>
        <a:lstStyle/>
        <a:p>
          <a:endParaRPr lang="en-US"/>
        </a:p>
      </dgm:t>
    </dgm:pt>
    <dgm:pt modelId="{0729AB54-DCDA-44E7-9B84-26D1E2DE9A6E}" type="sibTrans" cxnId="{BEBC4865-3E00-41B0-9B27-6228BED6BEEE}">
      <dgm:prSet/>
      <dgm:spPr/>
      <dgm:t>
        <a:bodyPr/>
        <a:lstStyle/>
        <a:p>
          <a:endParaRPr lang="en-US"/>
        </a:p>
      </dgm:t>
    </dgm:pt>
    <dgm:pt modelId="{9C0BEE10-B119-43E6-9433-36DB6813C117}">
      <dgm:prSet custT="1"/>
      <dgm:spPr>
        <a:solidFill>
          <a:srgbClr val="F98F25"/>
        </a:solidFill>
      </dgm:spPr>
      <dgm:t>
        <a:bodyPr/>
        <a:lstStyle/>
        <a:p>
          <a:r>
            <a:rPr lang="vi-VN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cây.</a:t>
          </a:r>
          <a:endParaRPr lang="en-US" sz="28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9EACDC-D193-4588-8799-0675BD4816EC}" type="parTrans" cxnId="{B7AAC4A0-F443-4143-8729-AC8EDD2A0E5F}">
      <dgm:prSet/>
      <dgm:spPr/>
      <dgm:t>
        <a:bodyPr/>
        <a:lstStyle/>
        <a:p>
          <a:endParaRPr lang="en-US"/>
        </a:p>
      </dgm:t>
    </dgm:pt>
    <dgm:pt modelId="{5C49B987-8DAF-41BB-ABED-6D9F67C92022}" type="sibTrans" cxnId="{B7AAC4A0-F443-4143-8729-AC8EDD2A0E5F}">
      <dgm:prSet/>
      <dgm:spPr/>
      <dgm:t>
        <a:bodyPr/>
        <a:lstStyle/>
        <a:p>
          <a:endParaRPr lang="en-US"/>
        </a:p>
      </dgm:t>
    </dgm:pt>
    <dgm:pt modelId="{67C064FC-E062-4397-988D-D013759F9B53}">
      <dgm:prSet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vi-VN" sz="2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Thịt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cá,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trứng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sữa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đậu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nành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yến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mạ</a:t>
          </a:r>
          <a:r>
            <a:rPr lang="vi-VN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3D50D-1AC4-4335-8DE9-3C58F059DE3E}" type="parTrans" cxnId="{79BFFBCA-9662-488E-B3DB-66F16074996D}">
      <dgm:prSet/>
      <dgm:spPr/>
      <dgm:t>
        <a:bodyPr/>
        <a:lstStyle/>
        <a:p>
          <a:endParaRPr lang="en-US"/>
        </a:p>
      </dgm:t>
    </dgm:pt>
    <dgm:pt modelId="{7B38C2AC-0523-4E8C-9314-77FBB26C07E3}" type="sibTrans" cxnId="{79BFFBCA-9662-488E-B3DB-66F16074996D}">
      <dgm:prSet/>
      <dgm:spPr/>
      <dgm:t>
        <a:bodyPr/>
        <a:lstStyle/>
        <a:p>
          <a:endParaRPr lang="en-US"/>
        </a:p>
      </dgm:t>
    </dgm:pt>
    <dgm:pt modelId="{FDE5D2D9-4932-4316-BDE5-71189BE52985}">
      <dgm:prSet custT="1"/>
      <dgm:spPr>
        <a:solidFill>
          <a:srgbClr val="00B050"/>
        </a:solidFill>
      </dgm:spPr>
      <dgm:t>
        <a:bodyPr/>
        <a:lstStyle/>
        <a:p>
          <a:r>
            <a:rPr lang="vi-VN" sz="2800" b="1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a) Dầu ăn, mỡ, hạt vừng, mè... </a:t>
          </a:r>
          <a:endParaRPr lang="en-US" sz="2800" b="1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gm:t>
    </dgm:pt>
    <dgm:pt modelId="{07C481C8-8A04-45E2-937C-EA23DEFB4C2B}" type="parTrans" cxnId="{55DEDE24-570D-42CF-BDF9-B551503E1E0A}">
      <dgm:prSet/>
      <dgm:spPr/>
      <dgm:t>
        <a:bodyPr/>
        <a:lstStyle/>
        <a:p>
          <a:endParaRPr lang="en-US"/>
        </a:p>
      </dgm:t>
    </dgm:pt>
    <dgm:pt modelId="{89791927-EA5D-4FEC-A9D1-895E19A9C51F}" type="sibTrans" cxnId="{55DEDE24-570D-42CF-BDF9-B551503E1E0A}">
      <dgm:prSet/>
      <dgm:spPr/>
      <dgm:t>
        <a:bodyPr/>
        <a:lstStyle/>
        <a:p>
          <a:endParaRPr lang="en-US"/>
        </a:p>
      </dgm:t>
    </dgm:pt>
    <dgm:pt modelId="{94B690AA-5A7C-4476-8411-EC98F2CE122B}" type="pres">
      <dgm:prSet presAssocID="{63B0C0C9-47BD-4C08-B10C-C25B694FA25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1259F9-CA82-4FD5-BA66-E08CC1E20891}" type="pres">
      <dgm:prSet presAssocID="{7043DEEA-1A00-4E5D-9927-B7B27B5A7374}" presName="root1" presStyleCnt="0"/>
      <dgm:spPr/>
    </dgm:pt>
    <dgm:pt modelId="{8E5A1CB2-5AA9-4B19-BC72-E633B4204158}" type="pres">
      <dgm:prSet presAssocID="{7043DEEA-1A00-4E5D-9927-B7B27B5A7374}" presName="LevelOneTextNode" presStyleLbl="node0" presStyleIdx="0" presStyleCnt="1" custScaleY="152822" custLinFactNeighborX="-188" custLinFactNeighborY="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F02100-FEF2-42A1-A024-9C0FDBBBFF0B}" type="pres">
      <dgm:prSet presAssocID="{7043DEEA-1A00-4E5D-9927-B7B27B5A7374}" presName="level2hierChild" presStyleCnt="0"/>
      <dgm:spPr/>
    </dgm:pt>
    <dgm:pt modelId="{00699A31-17CF-44CD-BD7B-E82EACFFE054}" type="pres">
      <dgm:prSet presAssocID="{07C481C8-8A04-45E2-937C-EA23DEFB4C2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DE7A1C2-FEB3-40B3-8EE0-39048031F2EC}" type="pres">
      <dgm:prSet presAssocID="{07C481C8-8A04-45E2-937C-EA23DEFB4C2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534A0E72-E4A9-45B7-AFA4-11419B179037}" type="pres">
      <dgm:prSet presAssocID="{FDE5D2D9-4932-4316-BDE5-71189BE52985}" presName="root2" presStyleCnt="0"/>
      <dgm:spPr/>
    </dgm:pt>
    <dgm:pt modelId="{CFEFFDB1-8CE3-409C-BD4D-AD8E79EDBC42}" type="pres">
      <dgm:prSet presAssocID="{FDE5D2D9-4932-4316-BDE5-71189BE52985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D09DF1-BB67-44C2-A0AA-58FAF7043951}" type="pres">
      <dgm:prSet presAssocID="{FDE5D2D9-4932-4316-BDE5-71189BE52985}" presName="level3hierChild" presStyleCnt="0"/>
      <dgm:spPr/>
    </dgm:pt>
    <dgm:pt modelId="{259CAA62-95CB-4F3D-A739-1943C584E400}" type="pres">
      <dgm:prSet presAssocID="{EEB3D50D-1AC4-4335-8DE9-3C58F059DE3E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4CA6E31-A521-42A2-B1F3-02479F2F3E4B}" type="pres">
      <dgm:prSet presAssocID="{EEB3D50D-1AC4-4335-8DE9-3C58F059DE3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4C4CD97-F5B3-4D44-8D33-3710057A61E1}" type="pres">
      <dgm:prSet presAssocID="{67C064FC-E062-4397-988D-D013759F9B53}" presName="root2" presStyleCnt="0"/>
      <dgm:spPr/>
    </dgm:pt>
    <dgm:pt modelId="{41287626-FA39-4FD3-A084-AD9E20E25241}" type="pres">
      <dgm:prSet presAssocID="{67C064FC-E062-4397-988D-D013759F9B5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376907-8F28-45D8-BB31-10F4EFA90B48}" type="pres">
      <dgm:prSet presAssocID="{67C064FC-E062-4397-988D-D013759F9B53}" presName="level3hierChild" presStyleCnt="0"/>
      <dgm:spPr/>
    </dgm:pt>
    <dgm:pt modelId="{47C689C1-13C7-4AFB-90A3-12A72BFCE749}" type="pres">
      <dgm:prSet presAssocID="{6F9EACDC-D193-4588-8799-0675BD4816E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97C279DF-249A-4511-A3F2-A9D59258CC3B}" type="pres">
      <dgm:prSet presAssocID="{6F9EACDC-D193-4588-8799-0675BD4816E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B6D219A-B602-4C71-93A2-529F2F396995}" type="pres">
      <dgm:prSet presAssocID="{9C0BEE10-B119-43E6-9433-36DB6813C117}" presName="root2" presStyleCnt="0"/>
      <dgm:spPr/>
    </dgm:pt>
    <dgm:pt modelId="{F9A4B379-1A40-4ACA-9CAA-90C1925548C7}" type="pres">
      <dgm:prSet presAssocID="{9C0BEE10-B119-43E6-9433-36DB6813C117}" presName="LevelTwoTextNode" presStyleLbl="node2" presStyleIdx="2" presStyleCnt="3" custLinFactNeighborX="-290" custLinFactNeighborY="1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53D13F-6C28-4808-9235-627336D69EFD}" type="pres">
      <dgm:prSet presAssocID="{9C0BEE10-B119-43E6-9433-36DB6813C117}" presName="level3hierChild" presStyleCnt="0"/>
      <dgm:spPr/>
    </dgm:pt>
  </dgm:ptLst>
  <dgm:cxnLst>
    <dgm:cxn modelId="{178A7551-7E2A-4EB5-84A5-85119D04334F}" type="presOf" srcId="{EEB3D50D-1AC4-4335-8DE9-3C58F059DE3E}" destId="{04CA6E31-A521-42A2-B1F3-02479F2F3E4B}" srcOrd="1" destOrd="0" presId="urn:microsoft.com/office/officeart/2005/8/layout/hierarchy2"/>
    <dgm:cxn modelId="{2CB794DC-3774-44D3-87F2-B34786C6959B}" type="presOf" srcId="{07C481C8-8A04-45E2-937C-EA23DEFB4C2B}" destId="{00699A31-17CF-44CD-BD7B-E82EACFFE054}" srcOrd="0" destOrd="0" presId="urn:microsoft.com/office/officeart/2005/8/layout/hierarchy2"/>
    <dgm:cxn modelId="{BEBC4865-3E00-41B0-9B27-6228BED6BEEE}" srcId="{63B0C0C9-47BD-4C08-B10C-C25B694FA254}" destId="{7043DEEA-1A00-4E5D-9927-B7B27B5A7374}" srcOrd="0" destOrd="0" parTransId="{2EE70DCF-660F-44B1-A65F-4E48F9D73FA4}" sibTransId="{0729AB54-DCDA-44E7-9B84-26D1E2DE9A6E}"/>
    <dgm:cxn modelId="{7E3DD34A-7C91-440C-8D2B-C036B40DBD97}" type="presOf" srcId="{6F9EACDC-D193-4588-8799-0675BD4816EC}" destId="{97C279DF-249A-4511-A3F2-A9D59258CC3B}" srcOrd="1" destOrd="0" presId="urn:microsoft.com/office/officeart/2005/8/layout/hierarchy2"/>
    <dgm:cxn modelId="{79BFFBCA-9662-488E-B3DB-66F16074996D}" srcId="{7043DEEA-1A00-4E5D-9927-B7B27B5A7374}" destId="{67C064FC-E062-4397-988D-D013759F9B53}" srcOrd="1" destOrd="0" parTransId="{EEB3D50D-1AC4-4335-8DE9-3C58F059DE3E}" sibTransId="{7B38C2AC-0523-4E8C-9314-77FBB26C07E3}"/>
    <dgm:cxn modelId="{55DEDE24-570D-42CF-BDF9-B551503E1E0A}" srcId="{7043DEEA-1A00-4E5D-9927-B7B27B5A7374}" destId="{FDE5D2D9-4932-4316-BDE5-71189BE52985}" srcOrd="0" destOrd="0" parTransId="{07C481C8-8A04-45E2-937C-EA23DEFB4C2B}" sibTransId="{89791927-EA5D-4FEC-A9D1-895E19A9C51F}"/>
    <dgm:cxn modelId="{B7AAC4A0-F443-4143-8729-AC8EDD2A0E5F}" srcId="{7043DEEA-1A00-4E5D-9927-B7B27B5A7374}" destId="{9C0BEE10-B119-43E6-9433-36DB6813C117}" srcOrd="2" destOrd="0" parTransId="{6F9EACDC-D193-4588-8799-0675BD4816EC}" sibTransId="{5C49B987-8DAF-41BB-ABED-6D9F67C92022}"/>
    <dgm:cxn modelId="{0702A588-FE8F-40D4-91BB-8CCFE7E2B2F2}" type="presOf" srcId="{63B0C0C9-47BD-4C08-B10C-C25B694FA254}" destId="{94B690AA-5A7C-4476-8411-EC98F2CE122B}" srcOrd="0" destOrd="0" presId="urn:microsoft.com/office/officeart/2005/8/layout/hierarchy2"/>
    <dgm:cxn modelId="{7C2C8570-1048-4074-86E2-07F5EB681E8C}" type="presOf" srcId="{6F9EACDC-D193-4588-8799-0675BD4816EC}" destId="{47C689C1-13C7-4AFB-90A3-12A72BFCE749}" srcOrd="0" destOrd="0" presId="urn:microsoft.com/office/officeart/2005/8/layout/hierarchy2"/>
    <dgm:cxn modelId="{4069D543-7464-4503-9288-77A061039165}" type="presOf" srcId="{FDE5D2D9-4932-4316-BDE5-71189BE52985}" destId="{CFEFFDB1-8CE3-409C-BD4D-AD8E79EDBC42}" srcOrd="0" destOrd="0" presId="urn:microsoft.com/office/officeart/2005/8/layout/hierarchy2"/>
    <dgm:cxn modelId="{A1704665-B452-4396-812E-71D33E841596}" type="presOf" srcId="{9C0BEE10-B119-43E6-9433-36DB6813C117}" destId="{F9A4B379-1A40-4ACA-9CAA-90C1925548C7}" srcOrd="0" destOrd="0" presId="urn:microsoft.com/office/officeart/2005/8/layout/hierarchy2"/>
    <dgm:cxn modelId="{83369072-9C4A-47B9-91F9-5AC46EB175BF}" type="presOf" srcId="{7043DEEA-1A00-4E5D-9927-B7B27B5A7374}" destId="{8E5A1CB2-5AA9-4B19-BC72-E633B4204158}" srcOrd="0" destOrd="0" presId="urn:microsoft.com/office/officeart/2005/8/layout/hierarchy2"/>
    <dgm:cxn modelId="{30D34FFA-EFEC-436C-BAAA-01D3F614BB8D}" type="presOf" srcId="{07C481C8-8A04-45E2-937C-EA23DEFB4C2B}" destId="{1DE7A1C2-FEB3-40B3-8EE0-39048031F2EC}" srcOrd="1" destOrd="0" presId="urn:microsoft.com/office/officeart/2005/8/layout/hierarchy2"/>
    <dgm:cxn modelId="{53A9BF3F-01E2-42A3-A699-31E4CECD3C41}" type="presOf" srcId="{EEB3D50D-1AC4-4335-8DE9-3C58F059DE3E}" destId="{259CAA62-95CB-4F3D-A739-1943C584E400}" srcOrd="0" destOrd="0" presId="urn:microsoft.com/office/officeart/2005/8/layout/hierarchy2"/>
    <dgm:cxn modelId="{9FD75BA3-08E1-41DC-9FFF-37B081B585B3}" type="presOf" srcId="{67C064FC-E062-4397-988D-D013759F9B53}" destId="{41287626-FA39-4FD3-A084-AD9E20E25241}" srcOrd="0" destOrd="0" presId="urn:microsoft.com/office/officeart/2005/8/layout/hierarchy2"/>
    <dgm:cxn modelId="{E70C1695-F4F1-4341-BC9A-095E74E14589}" type="presParOf" srcId="{94B690AA-5A7C-4476-8411-EC98F2CE122B}" destId="{9E1259F9-CA82-4FD5-BA66-E08CC1E20891}" srcOrd="0" destOrd="0" presId="urn:microsoft.com/office/officeart/2005/8/layout/hierarchy2"/>
    <dgm:cxn modelId="{8E1CA9BB-A32D-45CA-BA44-5403843C652B}" type="presParOf" srcId="{9E1259F9-CA82-4FD5-BA66-E08CC1E20891}" destId="{8E5A1CB2-5AA9-4B19-BC72-E633B4204158}" srcOrd="0" destOrd="0" presId="urn:microsoft.com/office/officeart/2005/8/layout/hierarchy2"/>
    <dgm:cxn modelId="{F669716A-CA5E-4BA3-AEEA-5C29F50FF2F3}" type="presParOf" srcId="{9E1259F9-CA82-4FD5-BA66-E08CC1E20891}" destId="{61F02100-FEF2-42A1-A024-9C0FDBBBFF0B}" srcOrd="1" destOrd="0" presId="urn:microsoft.com/office/officeart/2005/8/layout/hierarchy2"/>
    <dgm:cxn modelId="{8DB720A0-B235-4E9B-93D2-E51F90AE0725}" type="presParOf" srcId="{61F02100-FEF2-42A1-A024-9C0FDBBBFF0B}" destId="{00699A31-17CF-44CD-BD7B-E82EACFFE054}" srcOrd="0" destOrd="0" presId="urn:microsoft.com/office/officeart/2005/8/layout/hierarchy2"/>
    <dgm:cxn modelId="{3D74964E-84D4-45E0-B704-AEBE99DFA634}" type="presParOf" srcId="{00699A31-17CF-44CD-BD7B-E82EACFFE054}" destId="{1DE7A1C2-FEB3-40B3-8EE0-39048031F2EC}" srcOrd="0" destOrd="0" presId="urn:microsoft.com/office/officeart/2005/8/layout/hierarchy2"/>
    <dgm:cxn modelId="{A03DB264-D94A-41A0-9040-686A6721B9D8}" type="presParOf" srcId="{61F02100-FEF2-42A1-A024-9C0FDBBBFF0B}" destId="{534A0E72-E4A9-45B7-AFA4-11419B179037}" srcOrd="1" destOrd="0" presId="urn:microsoft.com/office/officeart/2005/8/layout/hierarchy2"/>
    <dgm:cxn modelId="{11FA9ED7-B2C6-4D58-9BF7-0291DE42DE68}" type="presParOf" srcId="{534A0E72-E4A9-45B7-AFA4-11419B179037}" destId="{CFEFFDB1-8CE3-409C-BD4D-AD8E79EDBC42}" srcOrd="0" destOrd="0" presId="urn:microsoft.com/office/officeart/2005/8/layout/hierarchy2"/>
    <dgm:cxn modelId="{3C6A5AF3-39FD-457D-99C9-8F4A6EED17DE}" type="presParOf" srcId="{534A0E72-E4A9-45B7-AFA4-11419B179037}" destId="{C6D09DF1-BB67-44C2-A0AA-58FAF7043951}" srcOrd="1" destOrd="0" presId="urn:microsoft.com/office/officeart/2005/8/layout/hierarchy2"/>
    <dgm:cxn modelId="{F2E932A0-2393-4EDC-A647-E7FB1CDD9892}" type="presParOf" srcId="{61F02100-FEF2-42A1-A024-9C0FDBBBFF0B}" destId="{259CAA62-95CB-4F3D-A739-1943C584E400}" srcOrd="2" destOrd="0" presId="urn:microsoft.com/office/officeart/2005/8/layout/hierarchy2"/>
    <dgm:cxn modelId="{EED2CBED-DD93-48BE-9BCC-DF43F09F67D9}" type="presParOf" srcId="{259CAA62-95CB-4F3D-A739-1943C584E400}" destId="{04CA6E31-A521-42A2-B1F3-02479F2F3E4B}" srcOrd="0" destOrd="0" presId="urn:microsoft.com/office/officeart/2005/8/layout/hierarchy2"/>
    <dgm:cxn modelId="{1F217713-EA93-4EAB-BB2A-D6404BDED430}" type="presParOf" srcId="{61F02100-FEF2-42A1-A024-9C0FDBBBFF0B}" destId="{74C4CD97-F5B3-4D44-8D33-3710057A61E1}" srcOrd="3" destOrd="0" presId="urn:microsoft.com/office/officeart/2005/8/layout/hierarchy2"/>
    <dgm:cxn modelId="{8460F10D-0640-4B9D-8450-D7CBEA74C2E1}" type="presParOf" srcId="{74C4CD97-F5B3-4D44-8D33-3710057A61E1}" destId="{41287626-FA39-4FD3-A084-AD9E20E25241}" srcOrd="0" destOrd="0" presId="urn:microsoft.com/office/officeart/2005/8/layout/hierarchy2"/>
    <dgm:cxn modelId="{7F8575AD-0153-4AA5-B41C-D74456121BC9}" type="presParOf" srcId="{74C4CD97-F5B3-4D44-8D33-3710057A61E1}" destId="{3E376907-8F28-45D8-BB31-10F4EFA90B48}" srcOrd="1" destOrd="0" presId="urn:microsoft.com/office/officeart/2005/8/layout/hierarchy2"/>
    <dgm:cxn modelId="{766D141A-13FF-46F0-ADBC-1A88610CB5C8}" type="presParOf" srcId="{61F02100-FEF2-42A1-A024-9C0FDBBBFF0B}" destId="{47C689C1-13C7-4AFB-90A3-12A72BFCE749}" srcOrd="4" destOrd="0" presId="urn:microsoft.com/office/officeart/2005/8/layout/hierarchy2"/>
    <dgm:cxn modelId="{315401A8-0399-489F-824A-53B2C03AD169}" type="presParOf" srcId="{47C689C1-13C7-4AFB-90A3-12A72BFCE749}" destId="{97C279DF-249A-4511-A3F2-A9D59258CC3B}" srcOrd="0" destOrd="0" presId="urn:microsoft.com/office/officeart/2005/8/layout/hierarchy2"/>
    <dgm:cxn modelId="{B2DC08D0-5FF2-4E18-8CC5-BFA8E74F446C}" type="presParOf" srcId="{61F02100-FEF2-42A1-A024-9C0FDBBBFF0B}" destId="{3B6D219A-B602-4C71-93A2-529F2F396995}" srcOrd="5" destOrd="0" presId="urn:microsoft.com/office/officeart/2005/8/layout/hierarchy2"/>
    <dgm:cxn modelId="{F69604FD-DED8-418F-A170-4BEC2970F492}" type="presParOf" srcId="{3B6D219A-B602-4C71-93A2-529F2F396995}" destId="{F9A4B379-1A40-4ACA-9CAA-90C1925548C7}" srcOrd="0" destOrd="0" presId="urn:microsoft.com/office/officeart/2005/8/layout/hierarchy2"/>
    <dgm:cxn modelId="{1D221AB5-5D87-49EA-A8B6-001AE07B9EAC}" type="presParOf" srcId="{3B6D219A-B602-4C71-93A2-529F2F396995}" destId="{4753D13F-6C28-4808-9235-627336D69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E83CE-092D-494D-AC3C-0D93F8F1CF28}">
      <dsp:nvSpPr>
        <dsp:cNvPr id="0" name=""/>
        <dsp:cNvSpPr/>
      </dsp:nvSpPr>
      <dsp:spPr>
        <a:xfrm>
          <a:off x="0" y="40533"/>
          <a:ext cx="3190907" cy="518400"/>
        </a:xfrm>
        <a:prstGeom prst="rect">
          <a:avLst/>
        </a:prstGeom>
        <a:solidFill>
          <a:srgbClr val="FF3399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NÊN</a:t>
          </a:r>
          <a:endParaRPr lang="en-US" sz="1800" kern="1200" dirty="0"/>
        </a:p>
      </dsp:txBody>
      <dsp:txXfrm>
        <a:off x="0" y="40533"/>
        <a:ext cx="3190907" cy="518400"/>
      </dsp:txXfrm>
    </dsp:sp>
    <dsp:sp modelId="{1351D404-4B16-4DCD-881B-BBB40FFAC94B}">
      <dsp:nvSpPr>
        <dsp:cNvPr id="0" name=""/>
        <dsp:cNvSpPr/>
      </dsp:nvSpPr>
      <dsp:spPr>
        <a:xfrm>
          <a:off x="0" y="558933"/>
          <a:ext cx="3190907" cy="21246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Ăn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đu</a:t>
          </a:r>
          <a:r>
            <a:rPr lang="en-US" sz="1800" kern="1200" dirty="0" smtClean="0"/>
            <a:t>̉ </a:t>
          </a:r>
          <a:r>
            <a:rPr lang="en-US" sz="1800" kern="1200" dirty="0" err="1" smtClean="0"/>
            <a:t>ba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bữa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chính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hai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bữa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phu</a:t>
          </a:r>
          <a:r>
            <a:rPr lang="en-US" sz="1800" kern="1200" dirty="0" smtClean="0"/>
            <a:t>̣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Ăn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đu</a:t>
          </a:r>
          <a:r>
            <a:rPr lang="en-US" sz="1800" kern="1200" dirty="0" smtClean="0"/>
            <a:t>̉ no, </a:t>
          </a:r>
          <a:r>
            <a:rPr lang="en-US" sz="1800" kern="1200" dirty="0" err="1" smtClean="0"/>
            <a:t>đu</a:t>
          </a:r>
          <a:r>
            <a:rPr lang="en-US" sz="1800" kern="1200" dirty="0" smtClean="0"/>
            <a:t>̉ </a:t>
          </a:r>
          <a:r>
            <a:rPr lang="en-US" sz="1800" kern="1200" dirty="0" err="1" smtClean="0"/>
            <a:t>năng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lượng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đu</a:t>
          </a:r>
          <a:r>
            <a:rPr lang="en-US" sz="1800" kern="1200" dirty="0" smtClean="0"/>
            <a:t>̉ </a:t>
          </a:r>
          <a:r>
            <a:rPr lang="en-US" sz="1800" kern="1200" dirty="0" err="1" smtClean="0"/>
            <a:t>chất</a:t>
          </a:r>
          <a:r>
            <a:rPr lang="en-US" sz="1800" kern="1200" dirty="0" smtClean="0"/>
            <a:t>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Nhai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ki</a:t>
          </a:r>
          <a:r>
            <a:rPr lang="en-US" sz="1800" kern="1200" dirty="0" smtClean="0"/>
            <a:t>̃ </a:t>
          </a:r>
          <a:r>
            <a:rPr lang="en-US" sz="1800" kern="1200" dirty="0" err="1" smtClean="0"/>
            <a:t>không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vội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vàng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Uống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đủ</a:t>
          </a:r>
          <a:r>
            <a:rPr lang="en-US" sz="1800" kern="1200" dirty="0" smtClean="0"/>
            <a:t> 2-3 </a:t>
          </a:r>
          <a:r>
            <a:rPr lang="en-US" sz="1800" kern="1200" dirty="0" err="1" smtClean="0"/>
            <a:t>lít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nước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mỗi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ngày</a:t>
          </a:r>
          <a:endParaRPr lang="en-US" sz="1800" kern="1200" dirty="0"/>
        </a:p>
      </dsp:txBody>
      <dsp:txXfrm>
        <a:off x="0" y="558933"/>
        <a:ext cx="3190907" cy="2124630"/>
      </dsp:txXfrm>
    </dsp:sp>
    <dsp:sp modelId="{6FE1B27F-D9EF-4B12-B70B-29934DA66AB9}">
      <dsp:nvSpPr>
        <dsp:cNvPr id="0" name=""/>
        <dsp:cNvSpPr/>
      </dsp:nvSpPr>
      <dsp:spPr>
        <a:xfrm>
          <a:off x="3637701" y="1803"/>
          <a:ext cx="3190907" cy="518400"/>
        </a:xfrm>
        <a:prstGeom prst="rect">
          <a:avLst/>
        </a:prstGeom>
        <a:solidFill>
          <a:srgbClr val="00B0F0"/>
        </a:solidFill>
        <a:ln w="952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KHÔNG NÊN</a:t>
          </a:r>
          <a:endParaRPr lang="en-US" sz="1800" kern="1200" dirty="0"/>
        </a:p>
      </dsp:txBody>
      <dsp:txXfrm>
        <a:off x="3637701" y="1803"/>
        <a:ext cx="3190907" cy="518400"/>
      </dsp:txXfrm>
    </dsp:sp>
    <dsp:sp modelId="{05319848-E3DF-4D97-B0A5-F9BF7CBFEE10}">
      <dsp:nvSpPr>
        <dsp:cNvPr id="0" name=""/>
        <dsp:cNvSpPr/>
      </dsp:nvSpPr>
      <dsp:spPr>
        <a:xfrm>
          <a:off x="3637701" y="558933"/>
          <a:ext cx="3190907" cy="2124630"/>
        </a:xfrm>
        <a:prstGeom prst="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solidFill>
                <a:srgbClr val="0070C0"/>
              </a:solidFill>
            </a:rPr>
            <a:t>Ăn</a:t>
          </a:r>
          <a:r>
            <a:rPr lang="en-US" sz="1800" kern="1200" dirty="0" smtClean="0">
              <a:solidFill>
                <a:srgbClr val="0070C0"/>
              </a:solidFill>
            </a:rPr>
            <a:t> quá </a:t>
          </a:r>
          <a:r>
            <a:rPr lang="en-US" sz="1800" kern="1200" dirty="0" err="1" smtClean="0">
              <a:solidFill>
                <a:srgbClr val="0070C0"/>
              </a:solidFill>
            </a:rPr>
            <a:t>mặn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hoặc</a:t>
          </a:r>
          <a:r>
            <a:rPr lang="en-US" sz="1800" kern="1200" dirty="0" smtClean="0">
              <a:solidFill>
                <a:srgbClr val="0070C0"/>
              </a:solidFill>
            </a:rPr>
            <a:t> quá </a:t>
          </a:r>
          <a:r>
            <a:rPr lang="en-US" sz="1800" kern="1200" dirty="0" err="1" smtClean="0">
              <a:solidFill>
                <a:srgbClr val="0070C0"/>
              </a:solidFill>
            </a:rPr>
            <a:t>ngọt</a:t>
          </a:r>
          <a:r>
            <a:rPr lang="en-US" sz="1800" kern="1200" dirty="0" smtClean="0">
              <a:solidFill>
                <a:srgbClr val="0070C0"/>
              </a:solidFill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solidFill>
                <a:srgbClr val="0070C0"/>
              </a:solidFill>
            </a:rPr>
            <a:t>Thường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xuyên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ăn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các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thực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phẩm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chê</a:t>
          </a:r>
          <a:r>
            <a:rPr lang="en-US" sz="1800" kern="1200" dirty="0" smtClean="0">
              <a:solidFill>
                <a:srgbClr val="0070C0"/>
              </a:solidFill>
            </a:rPr>
            <a:t>́ </a:t>
          </a:r>
          <a:r>
            <a:rPr lang="en-US" sz="1800" kern="1200" dirty="0" err="1" smtClean="0">
              <a:solidFill>
                <a:srgbClr val="0070C0"/>
              </a:solidFill>
            </a:rPr>
            <a:t>biến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sẵn</a:t>
          </a:r>
          <a:r>
            <a:rPr lang="en-US" sz="1800" kern="1200" dirty="0" smtClean="0">
              <a:solidFill>
                <a:srgbClr val="0070C0"/>
              </a:solidFill>
            </a:rPr>
            <a:t>.</a:t>
          </a:r>
          <a:endParaRPr lang="en-US" sz="1800" kern="1200" dirty="0">
            <a:solidFill>
              <a:srgbClr val="0070C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solidFill>
                <a:srgbClr val="0070C0"/>
              </a:solidFill>
            </a:rPr>
            <a:t>Uống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nước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đường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va</a:t>
          </a:r>
          <a:r>
            <a:rPr lang="en-US" sz="1800" kern="1200" dirty="0" smtClean="0">
              <a:solidFill>
                <a:srgbClr val="0070C0"/>
              </a:solidFill>
            </a:rPr>
            <a:t>̀ </a:t>
          </a:r>
          <a:r>
            <a:rPr lang="en-US" sz="1800" kern="1200" dirty="0" err="1" smtClean="0">
              <a:solidFill>
                <a:srgbClr val="0070C0"/>
              </a:solidFill>
            </a:rPr>
            <a:t>nươc</a:t>
          </a:r>
          <a:r>
            <a:rPr lang="en-US" sz="1800" kern="1200" dirty="0" smtClean="0">
              <a:solidFill>
                <a:srgbClr val="0070C0"/>
              </a:solidFill>
            </a:rPr>
            <a:t>́ có </a:t>
          </a:r>
          <a:r>
            <a:rPr lang="en-US" sz="1800" kern="1200" dirty="0" err="1" smtClean="0">
              <a:solidFill>
                <a:srgbClr val="0070C0"/>
              </a:solidFill>
            </a:rPr>
            <a:t>ga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thường</a:t>
          </a:r>
          <a:r>
            <a:rPr lang="en-US" sz="1800" kern="1200" dirty="0" smtClean="0">
              <a:solidFill>
                <a:srgbClr val="0070C0"/>
              </a:solidFill>
            </a:rPr>
            <a:t> </a:t>
          </a:r>
          <a:r>
            <a:rPr lang="en-US" sz="1800" kern="1200" dirty="0" err="1" smtClean="0">
              <a:solidFill>
                <a:srgbClr val="0070C0"/>
              </a:solidFill>
            </a:rPr>
            <a:t>xuyên</a:t>
          </a:r>
          <a:r>
            <a:rPr lang="en-US" sz="1800" kern="1200" dirty="0" smtClean="0">
              <a:solidFill>
                <a:srgbClr val="0070C0"/>
              </a:solidFill>
            </a:rPr>
            <a:t>.</a:t>
          </a:r>
          <a:endParaRPr lang="en-US" sz="1800" kern="1200" dirty="0">
            <a:solidFill>
              <a:srgbClr val="0070C0"/>
            </a:solidFill>
          </a:endParaRPr>
        </a:p>
      </dsp:txBody>
      <dsp:txXfrm>
        <a:off x="3637701" y="558933"/>
        <a:ext cx="3190907" cy="2124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EB02-C4E4-4F52-9AA9-F2226DCAA243}">
      <dsp:nvSpPr>
        <dsp:cNvPr id="0" name=""/>
        <dsp:cNvSpPr/>
      </dsp:nvSpPr>
      <dsp:spPr>
        <a:xfrm>
          <a:off x="1569" y="1381888"/>
          <a:ext cx="2729192" cy="248940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smtClean="0">
              <a:solidFill>
                <a:srgbClr val="0070C0"/>
              </a:solidFill>
              <a:latin typeface="+mj-lt"/>
            </a:rPr>
            <a:t>Câu 1: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smtClean="0">
              <a:solidFill>
                <a:srgbClr val="0070C0"/>
              </a:solidFill>
              <a:latin typeface="+mj-lt"/>
            </a:rPr>
            <a:t>Các thực phẩm cung cấp chất bột đường mà em biết?</a:t>
          </a:r>
          <a:endParaRPr lang="en-US" sz="3000" kern="1200" dirty="0">
            <a:solidFill>
              <a:srgbClr val="0070C0"/>
            </a:solidFill>
          </a:endParaRPr>
        </a:p>
      </dsp:txBody>
      <dsp:txXfrm>
        <a:off x="74481" y="1454800"/>
        <a:ext cx="2583368" cy="2343581"/>
      </dsp:txXfrm>
    </dsp:sp>
    <dsp:sp modelId="{0A5EE8E0-B052-4BAE-8774-6F0F8AF3ABD8}">
      <dsp:nvSpPr>
        <dsp:cNvPr id="0" name=""/>
        <dsp:cNvSpPr/>
      </dsp:nvSpPr>
      <dsp:spPr>
        <a:xfrm rot="18289469">
          <a:off x="2320773" y="1818569"/>
          <a:ext cx="1911652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911652" y="2337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228808" y="1794156"/>
        <a:ext cx="95582" cy="95582"/>
      </dsp:txXfrm>
    </dsp:sp>
    <dsp:sp modelId="{2F6E2202-B04F-4FC7-8665-EB546EB6865E}">
      <dsp:nvSpPr>
        <dsp:cNvPr id="0" name=""/>
        <dsp:cNvSpPr/>
      </dsp:nvSpPr>
      <dsp:spPr>
        <a:xfrm>
          <a:off x="3822438" y="375007"/>
          <a:ext cx="2729192" cy="1364596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smtClean="0"/>
            <a:t>a)    Rau củ quả</a:t>
          </a:r>
          <a:endParaRPr lang="en-US" sz="3000" kern="1200" dirty="0"/>
        </a:p>
      </dsp:txBody>
      <dsp:txXfrm>
        <a:off x="3862406" y="414975"/>
        <a:ext cx="2649256" cy="1284660"/>
      </dsp:txXfrm>
    </dsp:sp>
    <dsp:sp modelId="{332516AD-E432-42C9-B461-AA1BA2AF317C}">
      <dsp:nvSpPr>
        <dsp:cNvPr id="0" name=""/>
        <dsp:cNvSpPr/>
      </dsp:nvSpPr>
      <dsp:spPr>
        <a:xfrm>
          <a:off x="2730761" y="2603212"/>
          <a:ext cx="1091676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091676" y="2337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49308" y="2599299"/>
        <a:ext cx="54583" cy="54583"/>
      </dsp:txXfrm>
    </dsp:sp>
    <dsp:sp modelId="{024BE926-BB1F-4399-8950-82D76AE5E728}">
      <dsp:nvSpPr>
        <dsp:cNvPr id="0" name=""/>
        <dsp:cNvSpPr/>
      </dsp:nvSpPr>
      <dsp:spPr>
        <a:xfrm>
          <a:off x="3822438" y="1944292"/>
          <a:ext cx="2729192" cy="136459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smtClean="0"/>
            <a:t>b)  Pho mát, trứng, sữa.</a:t>
          </a:r>
          <a:endParaRPr lang="en-US" sz="3000" kern="1200" dirty="0"/>
        </a:p>
      </dsp:txBody>
      <dsp:txXfrm>
        <a:off x="3862406" y="1984260"/>
        <a:ext cx="2649256" cy="1284660"/>
      </dsp:txXfrm>
    </dsp:sp>
    <dsp:sp modelId="{7100764A-E33B-4CDA-A156-6F405A211BA1}">
      <dsp:nvSpPr>
        <dsp:cNvPr id="0" name=""/>
        <dsp:cNvSpPr/>
      </dsp:nvSpPr>
      <dsp:spPr>
        <a:xfrm rot="3310531">
          <a:off x="2320773" y="3387854"/>
          <a:ext cx="1911652" cy="46757"/>
        </a:xfrm>
        <a:custGeom>
          <a:avLst/>
          <a:gdLst/>
          <a:ahLst/>
          <a:cxnLst/>
          <a:rect l="0" t="0" r="0" b="0"/>
          <a:pathLst>
            <a:path>
              <a:moveTo>
                <a:pt x="0" y="23378"/>
              </a:moveTo>
              <a:lnTo>
                <a:pt x="1911652" y="2337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228808" y="3363442"/>
        <a:ext cx="95582" cy="95582"/>
      </dsp:txXfrm>
    </dsp:sp>
    <dsp:sp modelId="{2D1E111E-B9D3-468C-BD27-A8FC1F30CE1A}">
      <dsp:nvSpPr>
        <dsp:cNvPr id="0" name=""/>
        <dsp:cNvSpPr/>
      </dsp:nvSpPr>
      <dsp:spPr>
        <a:xfrm>
          <a:off x="3822438" y="3513578"/>
          <a:ext cx="2729192" cy="136459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̃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cốc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bánh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mì</a:t>
          </a:r>
          <a:r>
            <a:rPr lang="vi-VN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gạo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ngô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sắn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62406" y="3553546"/>
        <a:ext cx="2649256" cy="1284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A1CB2-5AA9-4B19-BC72-E633B4204158}">
      <dsp:nvSpPr>
        <dsp:cNvPr id="0" name=""/>
        <dsp:cNvSpPr/>
      </dsp:nvSpPr>
      <dsp:spPr>
        <a:xfrm>
          <a:off x="90624" y="1420657"/>
          <a:ext cx="2460625" cy="1230312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kern="1200" dirty="0" smtClean="0">
              <a:solidFill>
                <a:srgbClr val="FFFF00"/>
              </a:solidFill>
              <a:latin typeface="+mj-lt"/>
            </a:rPr>
            <a:t>Câu </a:t>
          </a:r>
          <a:r>
            <a:rPr lang="en-US" sz="2300" kern="1200" dirty="0" smtClean="0">
              <a:solidFill>
                <a:srgbClr val="FFFF00"/>
              </a:solidFill>
              <a:latin typeface="+mj-lt"/>
            </a:rPr>
            <a:t>2</a:t>
          </a:r>
          <a:r>
            <a:rPr lang="vi-VN" sz="2300" kern="1200" dirty="0" smtClean="0">
              <a:solidFill>
                <a:srgbClr val="FFFF00"/>
              </a:solidFill>
              <a:latin typeface="+mj-lt"/>
            </a:rPr>
            <a:t>: Các thực phẩm cung cấp chất đạm mà em biết?</a:t>
          </a:r>
          <a:endParaRPr lang="en-US" sz="2300" kern="1200" dirty="0">
            <a:solidFill>
              <a:srgbClr val="FFFF00"/>
            </a:solidFill>
            <a:latin typeface="+mj-lt"/>
          </a:endParaRPr>
        </a:p>
      </dsp:txBody>
      <dsp:txXfrm>
        <a:off x="126659" y="1456692"/>
        <a:ext cx="2388555" cy="1158242"/>
      </dsp:txXfrm>
    </dsp:sp>
    <dsp:sp modelId="{7100764A-E33B-4CDA-A156-6F405A211BA1}">
      <dsp:nvSpPr>
        <dsp:cNvPr id="0" name=""/>
        <dsp:cNvSpPr/>
      </dsp:nvSpPr>
      <dsp:spPr>
        <a:xfrm rot="18290435">
          <a:off x="2180218" y="1298239"/>
          <a:ext cx="173093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30937" y="2724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02413" y="1282211"/>
        <a:ext cx="86546" cy="86546"/>
      </dsp:txXfrm>
    </dsp:sp>
    <dsp:sp modelId="{2D1E111E-B9D3-468C-BD27-A8FC1F30CE1A}">
      <dsp:nvSpPr>
        <dsp:cNvPr id="0" name=""/>
        <dsp:cNvSpPr/>
      </dsp:nvSpPr>
      <dsp:spPr>
        <a:xfrm>
          <a:off x="3540125" y="0"/>
          <a:ext cx="2460625" cy="1230312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a)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Ngu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̃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cốc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bánh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 mì</a:t>
          </a:r>
          <a:r>
            <a:rPr lang="vi-VN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gạo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ngô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khoai</a:t>
          </a:r>
          <a:r>
            <a:rPr lang="en-US" sz="2300" kern="1200" dirty="0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rPr>
            <a:t>sắn</a:t>
          </a:r>
          <a:endParaRPr lang="en-US" sz="2300" kern="1200" dirty="0">
            <a:solidFill>
              <a:schemeClr val="accent2">
                <a:lumMod val="20000"/>
                <a:lumOff val="80000"/>
              </a:schemeClr>
            </a:solidFill>
            <a:latin typeface="+mj-lt"/>
            <a:cs typeface="Times New Roman" panose="02020603050405020304" pitchFamily="18" charset="0"/>
          </a:endParaRPr>
        </a:p>
      </dsp:txBody>
      <dsp:txXfrm>
        <a:off x="3576160" y="36035"/>
        <a:ext cx="2388555" cy="1158242"/>
      </dsp:txXfrm>
    </dsp:sp>
    <dsp:sp modelId="{259CAA62-95CB-4F3D-A739-1943C584E400}">
      <dsp:nvSpPr>
        <dsp:cNvPr id="0" name=""/>
        <dsp:cNvSpPr/>
      </dsp:nvSpPr>
      <dsp:spPr>
        <a:xfrm rot="21586741">
          <a:off x="2551245" y="2006660"/>
          <a:ext cx="98888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8883" y="2724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0964" y="2009184"/>
        <a:ext cx="49444" cy="49444"/>
      </dsp:txXfrm>
    </dsp:sp>
    <dsp:sp modelId="{41287626-FA39-4FD3-A084-AD9E20E25241}">
      <dsp:nvSpPr>
        <dsp:cNvPr id="0" name=""/>
        <dsp:cNvSpPr/>
      </dsp:nvSpPr>
      <dsp:spPr>
        <a:xfrm>
          <a:off x="3540125" y="1416843"/>
          <a:ext cx="2460625" cy="1230312"/>
        </a:xfrm>
        <a:prstGeom prst="roundRect">
          <a:avLst>
            <a:gd name="adj" fmla="val 10000"/>
          </a:avLst>
        </a:prstGeom>
        <a:solidFill>
          <a:srgbClr val="66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Thịt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cá,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tôm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trứng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sữa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đậu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nành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, </a:t>
          </a:r>
          <a:r>
            <a:rPr lang="en-US" sz="2300" kern="1200" dirty="0" err="1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yến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 mạ</a:t>
          </a:r>
          <a:r>
            <a:rPr lang="vi-VN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ch</a:t>
          </a:r>
          <a:r>
            <a:rPr lang="en-US" sz="2300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.</a:t>
          </a:r>
          <a:endParaRPr lang="en-US" sz="2300" kern="1200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sp:txBody>
      <dsp:txXfrm>
        <a:off x="3576160" y="1452878"/>
        <a:ext cx="2388555" cy="1158242"/>
      </dsp:txXfrm>
    </dsp:sp>
    <dsp:sp modelId="{47C689C1-13C7-4AFB-90A3-12A72BFCE749}">
      <dsp:nvSpPr>
        <dsp:cNvPr id="0" name=""/>
        <dsp:cNvSpPr/>
      </dsp:nvSpPr>
      <dsp:spPr>
        <a:xfrm rot="3312556">
          <a:off x="2181820" y="2715080"/>
          <a:ext cx="172059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0597" y="2724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999104" y="2699312"/>
        <a:ext cx="86029" cy="86029"/>
      </dsp:txXfrm>
    </dsp:sp>
    <dsp:sp modelId="{F9A4B379-1A40-4ACA-9CAA-90C1925548C7}">
      <dsp:nvSpPr>
        <dsp:cNvPr id="0" name=""/>
        <dsp:cNvSpPr/>
      </dsp:nvSpPr>
      <dsp:spPr>
        <a:xfrm>
          <a:off x="3532989" y="2833683"/>
          <a:ext cx="2460625" cy="1230312"/>
        </a:xfrm>
        <a:prstGeom prst="roundRect">
          <a:avLst>
            <a:gd name="adj" fmla="val 10000"/>
          </a:avLst>
        </a:prstGeom>
        <a:solidFill>
          <a:srgbClr val="B06E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kern="1200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cây.</a:t>
          </a:r>
          <a:endParaRPr lang="en-US" sz="2300" kern="1200" dirty="0">
            <a:solidFill>
              <a:schemeClr val="accent2">
                <a:lumMod val="40000"/>
                <a:lumOff val="6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9024" y="2869718"/>
        <a:ext cx="2388555" cy="1158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A1CB2-5AA9-4B19-BC72-E633B4204158}">
      <dsp:nvSpPr>
        <dsp:cNvPr id="0" name=""/>
        <dsp:cNvSpPr/>
      </dsp:nvSpPr>
      <dsp:spPr>
        <a:xfrm>
          <a:off x="3389" y="1662899"/>
          <a:ext cx="3327106" cy="1635320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rgbClr val="FFFF00"/>
              </a:solidFill>
              <a:latin typeface="+mj-lt"/>
            </a:rPr>
            <a:t>Câu 3: Các thực phẩm cung cấp Vitamin-chất khoáng mà em biết?</a:t>
          </a:r>
          <a:endParaRPr lang="en-US" sz="2800" b="1" kern="1200" dirty="0">
            <a:solidFill>
              <a:srgbClr val="FFFF00"/>
            </a:solidFill>
            <a:latin typeface="+mj-lt"/>
          </a:endParaRPr>
        </a:p>
      </dsp:txBody>
      <dsp:txXfrm>
        <a:off x="51286" y="1710796"/>
        <a:ext cx="3231312" cy="1539526"/>
      </dsp:txXfrm>
    </dsp:sp>
    <dsp:sp modelId="{00699A31-17CF-44CD-BD7B-E82EACFFE054}">
      <dsp:nvSpPr>
        <dsp:cNvPr id="0" name=""/>
        <dsp:cNvSpPr/>
      </dsp:nvSpPr>
      <dsp:spPr>
        <a:xfrm rot="18292689">
          <a:off x="2936444" y="1701758"/>
          <a:ext cx="1840647" cy="47590"/>
        </a:xfrm>
        <a:custGeom>
          <a:avLst/>
          <a:gdLst/>
          <a:ahLst/>
          <a:cxnLst/>
          <a:rect l="0" t="0" r="0" b="0"/>
          <a:pathLst>
            <a:path>
              <a:moveTo>
                <a:pt x="0" y="23795"/>
              </a:moveTo>
              <a:lnTo>
                <a:pt x="1840647" y="237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810751" y="1679537"/>
        <a:ext cx="92032" cy="92032"/>
      </dsp:txXfrm>
    </dsp:sp>
    <dsp:sp modelId="{CFEFFDB1-8CE3-409C-BD4D-AD8E79EDBC42}">
      <dsp:nvSpPr>
        <dsp:cNvPr id="0" name=""/>
        <dsp:cNvSpPr/>
      </dsp:nvSpPr>
      <dsp:spPr>
        <a:xfrm>
          <a:off x="4383039" y="363374"/>
          <a:ext cx="2619047" cy="1214347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a) Dầu ăn, mỡ, hạt vừng, mè... </a:t>
          </a:r>
          <a:endParaRPr lang="en-US" sz="2800" b="1" kern="1200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sp:txBody>
      <dsp:txXfrm>
        <a:off x="4418606" y="398941"/>
        <a:ext cx="2547913" cy="1143213"/>
      </dsp:txXfrm>
    </dsp:sp>
    <dsp:sp modelId="{259CAA62-95CB-4F3D-A739-1943C584E400}">
      <dsp:nvSpPr>
        <dsp:cNvPr id="0" name=""/>
        <dsp:cNvSpPr/>
      </dsp:nvSpPr>
      <dsp:spPr>
        <a:xfrm rot="21431447">
          <a:off x="3329863" y="2430940"/>
          <a:ext cx="1053809" cy="47590"/>
        </a:xfrm>
        <a:custGeom>
          <a:avLst/>
          <a:gdLst/>
          <a:ahLst/>
          <a:cxnLst/>
          <a:rect l="0" t="0" r="0" b="0"/>
          <a:pathLst>
            <a:path>
              <a:moveTo>
                <a:pt x="0" y="23795"/>
              </a:moveTo>
              <a:lnTo>
                <a:pt x="1053809" y="237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30422" y="2428390"/>
        <a:ext cx="52690" cy="52690"/>
      </dsp:txXfrm>
    </dsp:sp>
    <dsp:sp modelId="{41287626-FA39-4FD3-A084-AD9E20E25241}">
      <dsp:nvSpPr>
        <dsp:cNvPr id="0" name=""/>
        <dsp:cNvSpPr/>
      </dsp:nvSpPr>
      <dsp:spPr>
        <a:xfrm>
          <a:off x="4383039" y="1774150"/>
          <a:ext cx="2619047" cy="1309523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Thịt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cá,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trứng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sữa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đậu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nành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yến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mạ</a:t>
          </a:r>
          <a:r>
            <a:rPr lang="vi-VN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1394" y="1812505"/>
        <a:ext cx="2542337" cy="1232813"/>
      </dsp:txXfrm>
    </dsp:sp>
    <dsp:sp modelId="{47C689C1-13C7-4AFB-90A3-12A72BFCE749}">
      <dsp:nvSpPr>
        <dsp:cNvPr id="0" name=""/>
        <dsp:cNvSpPr/>
      </dsp:nvSpPr>
      <dsp:spPr>
        <a:xfrm rot="3260478">
          <a:off x="2956720" y="3184970"/>
          <a:ext cx="1792499" cy="47590"/>
        </a:xfrm>
        <a:custGeom>
          <a:avLst/>
          <a:gdLst/>
          <a:ahLst/>
          <a:cxnLst/>
          <a:rect l="0" t="0" r="0" b="0"/>
          <a:pathLst>
            <a:path>
              <a:moveTo>
                <a:pt x="0" y="23795"/>
              </a:moveTo>
              <a:lnTo>
                <a:pt x="1792499" y="237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808157" y="3163953"/>
        <a:ext cx="89624" cy="89624"/>
      </dsp:txXfrm>
    </dsp:sp>
    <dsp:sp modelId="{F9A4B379-1A40-4ACA-9CAA-90C1925548C7}">
      <dsp:nvSpPr>
        <dsp:cNvPr id="0" name=""/>
        <dsp:cNvSpPr/>
      </dsp:nvSpPr>
      <dsp:spPr>
        <a:xfrm>
          <a:off x="4375443" y="3282210"/>
          <a:ext cx="2619047" cy="1309523"/>
        </a:xfrm>
        <a:prstGeom prst="roundRect">
          <a:avLst>
            <a:gd name="adj" fmla="val 10000"/>
          </a:avLst>
        </a:prstGeom>
        <a:solidFill>
          <a:srgbClr val="F98F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cây, nước sinh tố..</a:t>
          </a:r>
          <a:endParaRPr lang="en-US" sz="2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13798" y="3320565"/>
        <a:ext cx="2542337" cy="1232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A1CB2-5AA9-4B19-BC72-E633B4204158}">
      <dsp:nvSpPr>
        <dsp:cNvPr id="0" name=""/>
        <dsp:cNvSpPr/>
      </dsp:nvSpPr>
      <dsp:spPr>
        <a:xfrm>
          <a:off x="53311" y="1295399"/>
          <a:ext cx="2903774" cy="2218803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 smtClean="0">
              <a:solidFill>
                <a:srgbClr val="FFFF00"/>
              </a:solidFill>
              <a:latin typeface="+mj-lt"/>
            </a:rPr>
            <a:t>Câu 4: Các thực phẩm cung cấp chất béo mà em biết?</a:t>
          </a:r>
          <a:endParaRPr lang="en-US" sz="3200" b="1" kern="1200" dirty="0">
            <a:solidFill>
              <a:srgbClr val="FFFF00"/>
            </a:solidFill>
            <a:latin typeface="+mj-lt"/>
          </a:endParaRPr>
        </a:p>
      </dsp:txBody>
      <dsp:txXfrm>
        <a:off x="118298" y="1360386"/>
        <a:ext cx="2773800" cy="2088829"/>
      </dsp:txXfrm>
    </dsp:sp>
    <dsp:sp modelId="{00699A31-17CF-44CD-BD7B-E82EACFFE054}">
      <dsp:nvSpPr>
        <dsp:cNvPr id="0" name=""/>
        <dsp:cNvSpPr/>
      </dsp:nvSpPr>
      <dsp:spPr>
        <a:xfrm rot="18292689">
          <a:off x="2520194" y="1540495"/>
          <a:ext cx="2040751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2040751" y="272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489551" y="1516696"/>
        <a:ext cx="102037" cy="102037"/>
      </dsp:txXfrm>
    </dsp:sp>
    <dsp:sp modelId="{CFEFFDB1-8CE3-409C-BD4D-AD8E79EDBC42}">
      <dsp:nvSpPr>
        <dsp:cNvPr id="0" name=""/>
        <dsp:cNvSpPr/>
      </dsp:nvSpPr>
      <dsp:spPr>
        <a:xfrm>
          <a:off x="4124054" y="4685"/>
          <a:ext cx="2903774" cy="1451887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rgbClr val="FFC000"/>
              </a:solidFill>
              <a:latin typeface="+mj-lt"/>
              <a:cs typeface="Times New Roman" panose="02020603050405020304" pitchFamily="18" charset="0"/>
            </a:rPr>
            <a:t>a) Dầu ăn, mỡ, hạt vừng, mè... </a:t>
          </a:r>
          <a:endParaRPr lang="en-US" sz="2800" b="1" kern="1200" dirty="0">
            <a:solidFill>
              <a:srgbClr val="FFC000"/>
            </a:solidFill>
            <a:latin typeface="+mj-lt"/>
            <a:cs typeface="Times New Roman" panose="02020603050405020304" pitchFamily="18" charset="0"/>
          </a:endParaRPr>
        </a:p>
      </dsp:txBody>
      <dsp:txXfrm>
        <a:off x="4166578" y="47209"/>
        <a:ext cx="2818726" cy="1366839"/>
      </dsp:txXfrm>
    </dsp:sp>
    <dsp:sp modelId="{259CAA62-95CB-4F3D-A739-1943C584E400}">
      <dsp:nvSpPr>
        <dsp:cNvPr id="0" name=""/>
        <dsp:cNvSpPr/>
      </dsp:nvSpPr>
      <dsp:spPr>
        <a:xfrm rot="21586741">
          <a:off x="2957081" y="2375330"/>
          <a:ext cx="1166977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66977" y="272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11396" y="2373375"/>
        <a:ext cx="58348" cy="58348"/>
      </dsp:txXfrm>
    </dsp:sp>
    <dsp:sp modelId="{41287626-FA39-4FD3-A084-AD9E20E25241}">
      <dsp:nvSpPr>
        <dsp:cNvPr id="0" name=""/>
        <dsp:cNvSpPr/>
      </dsp:nvSpPr>
      <dsp:spPr>
        <a:xfrm>
          <a:off x="4124054" y="1674356"/>
          <a:ext cx="2903774" cy="1451887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rPr>
            <a:t>b)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Thịt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cá,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trứng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sữa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đậu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nành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yến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mạ</a:t>
          </a:r>
          <a:r>
            <a:rPr lang="vi-VN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6578" y="1716880"/>
        <a:ext cx="2818726" cy="1366839"/>
      </dsp:txXfrm>
    </dsp:sp>
    <dsp:sp modelId="{47C689C1-13C7-4AFB-90A3-12A72BFCE749}">
      <dsp:nvSpPr>
        <dsp:cNvPr id="0" name=""/>
        <dsp:cNvSpPr/>
      </dsp:nvSpPr>
      <dsp:spPr>
        <a:xfrm rot="3312556">
          <a:off x="2521124" y="3211334"/>
          <a:ext cx="2030471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2030471" y="2721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485598" y="3187792"/>
        <a:ext cx="101523" cy="101523"/>
      </dsp:txXfrm>
    </dsp:sp>
    <dsp:sp modelId="{F9A4B379-1A40-4ACA-9CAA-90C1925548C7}">
      <dsp:nvSpPr>
        <dsp:cNvPr id="0" name=""/>
        <dsp:cNvSpPr/>
      </dsp:nvSpPr>
      <dsp:spPr>
        <a:xfrm>
          <a:off x="4115634" y="3346364"/>
          <a:ext cx="2903774" cy="1451887"/>
        </a:xfrm>
        <a:prstGeom prst="roundRect">
          <a:avLst>
            <a:gd name="adj" fmla="val 10000"/>
          </a:avLst>
        </a:prstGeom>
        <a:solidFill>
          <a:srgbClr val="F98F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Rau củ, trái cây.</a:t>
          </a:r>
          <a:endParaRPr lang="en-US" sz="280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8158" y="3388888"/>
        <a:ext cx="2818726" cy="1366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5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9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5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4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7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3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9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4DE38-9A18-4E4B-8E29-2D01C48E8F6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0909E-5444-41A5-AC47-BF0C4C913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g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7705" y="1344268"/>
            <a:ext cx="34289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3828726" y="3048000"/>
            <a:ext cx="4260409" cy="1649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PHỤ HUYNH VÀ CÁC EM HỌC SINH</a:t>
            </a:r>
            <a:endParaRPr lang="en-US" sz="2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7886" y="5562600"/>
            <a:ext cx="28227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GVTH: LÊ PHƯƠNG NAM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26698-336A-4D21-9A3B-1B23AC4901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23">
            <a:off x="3977638" y="363391"/>
            <a:ext cx="2338385" cy="2240066"/>
          </a:xfrm>
          <a:prstGeom prst="rect">
            <a:avLst/>
          </a:prstGeom>
        </p:spPr>
      </p:pic>
      <p:pic>
        <p:nvPicPr>
          <p:cNvPr id="5" name="COVID NHANH ĐI ĐI - ICM TEAM - OFFICIAL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9169" y="2644508"/>
            <a:ext cx="304800" cy="304800"/>
          </a:xfrm>
          <a:prstGeom prst="rect">
            <a:avLst/>
          </a:prstGeom>
        </p:spPr>
      </p:pic>
      <p:pic>
        <p:nvPicPr>
          <p:cNvPr id="11" name="Picture 2" descr="Sách Giáo Dục Thể Chất - Lớp 9 (Dành Cho Học Sinh) - FAHASA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5275"/>
          <a:stretch/>
        </p:blipFill>
        <p:spPr bwMode="auto">
          <a:xfrm>
            <a:off x="253827" y="1344268"/>
            <a:ext cx="3423950" cy="513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50044" y="156481"/>
            <a:ext cx="5168347" cy="954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THCS ĐẶNG CÔNG BỈNH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uyển tập 20 hình nền Powerpoint &amp;quot;bảng đen phấn trắng&amp;quot; thời học trò |  Wallpaper powerpoint, Background powerpoint, Background for powerpoint 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0"/>
            <a:ext cx="97536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 tác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căng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22179" y="1268659"/>
            <a:ext cx="1587700" cy="2812807"/>
            <a:chOff x="973241" y="1757327"/>
            <a:chExt cx="2168317" cy="368897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241" y="1757327"/>
              <a:ext cx="2168317" cy="2834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1096221" y="4712876"/>
              <a:ext cx="1922358" cy="7334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 cơ tay vai trước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31793" y="1277727"/>
            <a:ext cx="1585506" cy="2819400"/>
            <a:chOff x="3505200" y="1723990"/>
            <a:chExt cx="2272675" cy="374481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723990"/>
              <a:ext cx="2272675" cy="2867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803337" y="4732986"/>
              <a:ext cx="1757859" cy="73582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 cơ tay vai sau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40310" y="1284631"/>
            <a:ext cx="1625191" cy="2743256"/>
            <a:chOff x="6104586" y="1704170"/>
            <a:chExt cx="2133600" cy="354888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586" y="1704170"/>
              <a:ext cx="2133600" cy="2768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333187" y="4617310"/>
              <a:ext cx="1676400" cy="635748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Nghiêng lườn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77346" y="1291750"/>
            <a:ext cx="1524000" cy="2736137"/>
            <a:chOff x="5791200" y="1278087"/>
            <a:chExt cx="1524000" cy="273613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278087"/>
              <a:ext cx="1524000" cy="2132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5940025" y="3460238"/>
              <a:ext cx="1226350" cy="5539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 cơ ngực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51958" y="4224295"/>
            <a:ext cx="1540224" cy="2466941"/>
            <a:chOff x="7467599" y="1296947"/>
            <a:chExt cx="1304925" cy="251774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599" y="1296947"/>
              <a:ext cx="1304925" cy="1952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7506886" y="3342560"/>
              <a:ext cx="1226350" cy="47213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Gập thân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16187" y="4222903"/>
            <a:ext cx="1397457" cy="2486914"/>
            <a:chOff x="1277768" y="4176713"/>
            <a:chExt cx="1628572" cy="2486914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768" y="4176713"/>
              <a:ext cx="1628572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ounded Rectangle 27"/>
            <p:cNvSpPr/>
            <p:nvPr/>
          </p:nvSpPr>
          <p:spPr>
            <a:xfrm>
              <a:off x="1402205" y="6172200"/>
              <a:ext cx="1276936" cy="4914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Ép dẻo dọc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06984" y="4187708"/>
            <a:ext cx="1444654" cy="2440722"/>
            <a:chOff x="3060363" y="4205287"/>
            <a:chExt cx="1552575" cy="244072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363" y="4205287"/>
              <a:ext cx="1552575" cy="1838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3198182" y="6154582"/>
              <a:ext cx="1276936" cy="4914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Ép dẻo ngang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0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uyển tập 20 hình nền Powerpoint &amp;quot;bảng đen phấn trắng&amp;quot; thời học trò |  Wallpaper powerpoint, Background powerpoint, Background for powerpoint 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07" y="0"/>
            <a:ext cx="97536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71" y="4113345"/>
            <a:ext cx="193562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70" y="4227645"/>
            <a:ext cx="1828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074772" y="1179645"/>
            <a:ext cx="1945568" cy="2765935"/>
            <a:chOff x="6629400" y="4176712"/>
            <a:chExt cx="1600199" cy="2461135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76712"/>
              <a:ext cx="1600199" cy="1866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6843125" y="6146420"/>
              <a:ext cx="1276936" cy="49142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 cơ đùi trước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29670" y="1179645"/>
            <a:ext cx="1828800" cy="2717800"/>
            <a:chOff x="4827225" y="4176711"/>
            <a:chExt cx="1651360" cy="2413000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225" y="4176711"/>
              <a:ext cx="1651360" cy="186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5014437" y="6146422"/>
              <a:ext cx="1239131" cy="44328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Căng cơ đùi sau</a:t>
              </a:r>
              <a:endPara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224506" y="6437447"/>
            <a:ext cx="1290660" cy="4832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 bước nhỏ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23019" y="6437446"/>
            <a:ext cx="1282581" cy="49675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 nâng cao đùi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91180"/>
            <a:ext cx="45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 tác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căng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cơ.</a:t>
            </a:r>
          </a:p>
        </p:txBody>
      </p:sp>
    </p:spTree>
    <p:extLst>
      <p:ext uri="{BB962C8B-B14F-4D97-AF65-F5344CB8AC3E}">
        <p14:creationId xmlns:p14="http://schemas.microsoft.com/office/powerpoint/2010/main" val="40075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752600" y="2362200"/>
            <a:ext cx="5311346" cy="15240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 ĐỘ DINH DƯỠNG TRONG LUYỆN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THỂ DỤC THỂ THAO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1" y="1676401"/>
            <a:ext cx="2171489" cy="17526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Flowchart: Process 4"/>
          <p:cNvSpPr/>
          <p:nvPr/>
        </p:nvSpPr>
        <p:spPr>
          <a:xfrm>
            <a:off x="762000" y="552023"/>
            <a:ext cx="7511631" cy="47922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 ĐỘ DINH DƯỠNG TRONG LUYỆN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THỂ DỤC THỂ THAO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76" y="1752600"/>
            <a:ext cx="2244437" cy="1704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4" y="4191000"/>
            <a:ext cx="2171489" cy="1802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13" y="4134761"/>
            <a:ext cx="2244437" cy="16564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0800000" flipH="1" flipV="1">
            <a:off x="3604648" y="3191997"/>
            <a:ext cx="1648691" cy="1177635"/>
          </a:xfrm>
          <a:prstGeom prst="ellipse">
            <a:avLst/>
          </a:prstGeom>
          <a:solidFill>
            <a:srgbClr val="00206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 nhóm thực phẩm chính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3416517">
            <a:off x="3304800" y="3178145"/>
            <a:ext cx="311381" cy="299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350" dirty="0"/>
              <a:t>1</a:t>
            </a:r>
            <a:endParaRPr lang="en-US" sz="1350" dirty="0"/>
          </a:p>
        </p:txBody>
      </p:sp>
      <p:sp>
        <p:nvSpPr>
          <p:cNvPr id="11" name="Right Arrow 10"/>
          <p:cNvSpPr/>
          <p:nvPr/>
        </p:nvSpPr>
        <p:spPr>
          <a:xfrm rot="19190819">
            <a:off x="5215413" y="3222452"/>
            <a:ext cx="311381" cy="299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2</a:t>
            </a:r>
            <a:endParaRPr lang="en-US" sz="1350" dirty="0"/>
          </a:p>
        </p:txBody>
      </p:sp>
      <p:sp>
        <p:nvSpPr>
          <p:cNvPr id="12" name="Right Arrow 11"/>
          <p:cNvSpPr/>
          <p:nvPr/>
        </p:nvSpPr>
        <p:spPr>
          <a:xfrm rot="2760399">
            <a:off x="5239659" y="4195828"/>
            <a:ext cx="311381" cy="299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50" dirty="0"/>
              <a:t>4</a:t>
            </a:r>
            <a:endParaRPr lang="en-US" sz="1350" dirty="0"/>
          </a:p>
        </p:txBody>
      </p:sp>
      <p:sp>
        <p:nvSpPr>
          <p:cNvPr id="13" name="Right Arrow 12"/>
          <p:cNvSpPr/>
          <p:nvPr/>
        </p:nvSpPr>
        <p:spPr>
          <a:xfrm rot="8492395">
            <a:off x="3390075" y="4237291"/>
            <a:ext cx="311381" cy="299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50" dirty="0"/>
              <a:t>3</a:t>
            </a:r>
            <a:endParaRPr lang="en-US" sz="1350" dirty="0"/>
          </a:p>
        </p:txBody>
      </p:sp>
      <p:sp>
        <p:nvSpPr>
          <p:cNvPr id="14" name="Rectangle 13"/>
          <p:cNvSpPr/>
          <p:nvPr/>
        </p:nvSpPr>
        <p:spPr>
          <a:xfrm>
            <a:off x="1141797" y="3450563"/>
            <a:ext cx="2129490" cy="2474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Cung cấp</a:t>
            </a:r>
            <a:r>
              <a:rPr lang="en-US" sz="1350" dirty="0"/>
              <a:t> </a:t>
            </a:r>
            <a:r>
              <a:rPr lang="en-US" sz="1350" dirty="0" err="1"/>
              <a:t>chất</a:t>
            </a:r>
            <a:r>
              <a:rPr lang="en-US" sz="1350" dirty="0"/>
              <a:t> </a:t>
            </a:r>
            <a:r>
              <a:rPr lang="en-US" sz="1350" dirty="0" err="1"/>
              <a:t>bột</a:t>
            </a:r>
            <a:r>
              <a:rPr lang="en-US" sz="1350" dirty="0"/>
              <a:t> </a:t>
            </a:r>
            <a:r>
              <a:rPr lang="en-US" sz="1350" dirty="0" err="1"/>
              <a:t>đường</a:t>
            </a:r>
            <a:r>
              <a:rPr lang="vi-VN" sz="1350" dirty="0"/>
              <a:t> </a:t>
            </a:r>
            <a:endParaRPr lang="en-US" sz="1350" dirty="0"/>
          </a:p>
        </p:txBody>
      </p:sp>
      <p:sp>
        <p:nvSpPr>
          <p:cNvPr id="15" name="Rectangle 14"/>
          <p:cNvSpPr/>
          <p:nvPr/>
        </p:nvSpPr>
        <p:spPr>
          <a:xfrm>
            <a:off x="5864352" y="3460958"/>
            <a:ext cx="2006084" cy="2370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Cung cấp</a:t>
            </a:r>
            <a:r>
              <a:rPr lang="en-US" sz="1350" dirty="0"/>
              <a:t> </a:t>
            </a:r>
            <a:r>
              <a:rPr lang="en-US" sz="1350" dirty="0" err="1"/>
              <a:t>chất</a:t>
            </a:r>
            <a:r>
              <a:rPr lang="en-US" sz="1350" dirty="0"/>
              <a:t> </a:t>
            </a:r>
            <a:r>
              <a:rPr lang="en-US" sz="1350" dirty="0" err="1"/>
              <a:t>đạm</a:t>
            </a:r>
            <a:r>
              <a:rPr lang="vi-VN" sz="1350" dirty="0"/>
              <a:t> </a:t>
            </a:r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>
            <a:off x="1148723" y="6000949"/>
            <a:ext cx="2006084" cy="23701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Cung cấp</a:t>
            </a:r>
            <a:r>
              <a:rPr lang="en-US" sz="1350" dirty="0"/>
              <a:t> </a:t>
            </a:r>
            <a:r>
              <a:rPr lang="en-US" sz="1350" dirty="0" err="1"/>
              <a:t>chất</a:t>
            </a:r>
            <a:r>
              <a:rPr lang="en-US" sz="1350" dirty="0"/>
              <a:t> </a:t>
            </a:r>
            <a:r>
              <a:rPr lang="en-US" sz="1350" dirty="0" err="1"/>
              <a:t>béo</a:t>
            </a:r>
            <a:r>
              <a:rPr lang="vi-VN" sz="1350" dirty="0"/>
              <a:t> </a:t>
            </a:r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5745176" y="5876462"/>
            <a:ext cx="2435129" cy="2335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Cung cấp</a:t>
            </a:r>
            <a:r>
              <a:rPr lang="en-US" sz="1350" dirty="0"/>
              <a:t> vitamin-</a:t>
            </a:r>
            <a:r>
              <a:rPr lang="en-US" sz="1350" dirty="0" err="1"/>
              <a:t>chất</a:t>
            </a:r>
            <a:r>
              <a:rPr lang="en-US" sz="1350" dirty="0"/>
              <a:t> </a:t>
            </a:r>
            <a:r>
              <a:rPr lang="en-US" sz="1350" dirty="0" err="1"/>
              <a:t>khoáng</a:t>
            </a:r>
            <a:r>
              <a:rPr lang="vi-VN" sz="1350" dirty="0"/>
              <a:t>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503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762000" y="457200"/>
            <a:ext cx="7511631" cy="479225"/>
          </a:xfrm>
          <a:prstGeom prst="flowChart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 ĐỘ DINH DƯỠNG TRONG LUYỆN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THỂ DỤC THỂ THAO</a:t>
            </a:r>
          </a:p>
        </p:txBody>
      </p:sp>
      <p:sp>
        <p:nvSpPr>
          <p:cNvPr id="6" name="Oval 5"/>
          <p:cNvSpPr/>
          <p:nvPr/>
        </p:nvSpPr>
        <p:spPr>
          <a:xfrm rot="10800000" flipH="1" flipV="1">
            <a:off x="3657600" y="1787829"/>
            <a:ext cx="5776204" cy="217457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70%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3.7037E-7 L 2.7777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533400" y="609600"/>
            <a:ext cx="8127692" cy="545341"/>
          </a:xfrm>
          <a:prstGeom prst="flowChartProcess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 ĐỘ DINH DƯỠNG TRONG LUYỆN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THỂ DỤC THỂ THAO</a:t>
            </a:r>
          </a:p>
        </p:txBody>
      </p:sp>
      <p:sp>
        <p:nvSpPr>
          <p:cNvPr id="5" name="Oval 4"/>
          <p:cNvSpPr/>
          <p:nvPr/>
        </p:nvSpPr>
        <p:spPr>
          <a:xfrm>
            <a:off x="-156990" y="1524000"/>
            <a:ext cx="9097178" cy="1354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DƯỠNG HỢP LÍ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 là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51096531"/>
              </p:ext>
            </p:extLst>
          </p:nvPr>
        </p:nvGraphicFramePr>
        <p:xfrm>
          <a:off x="1009106" y="3295702"/>
          <a:ext cx="6828609" cy="2724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89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8229600" cy="1143000"/>
          </a:xfrm>
        </p:spPr>
        <p:txBody>
          <a:bodyPr>
            <a:normAutofit/>
          </a:bodyPr>
          <a:lstStyle/>
          <a:p>
            <a:r>
              <a:rPr lang="vi-VN" sz="3600" b="1" u="sng" dirty="0" smtClean="0">
                <a:solidFill>
                  <a:schemeClr val="accent2">
                    <a:lumMod val="75000"/>
                  </a:schemeClr>
                </a:solidFill>
              </a:rPr>
              <a:t>KIẾN THỨC DINH DƯỠNG</a:t>
            </a:r>
            <a:endParaRPr lang="en-US" sz="3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43200" y="2971800"/>
            <a:ext cx="3810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u="sng" dirty="0" smtClean="0">
                <a:solidFill>
                  <a:srgbClr val="FFFF00"/>
                </a:solidFill>
              </a:rPr>
              <a:t>BÀI TẬP TRẮC NGHIỆM:</a:t>
            </a:r>
            <a:endParaRPr lang="en-US" sz="24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2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152400" y="36897"/>
            <a:ext cx="2636044" cy="60721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36019512"/>
              </p:ext>
            </p:extLst>
          </p:nvPr>
        </p:nvGraphicFramePr>
        <p:xfrm>
          <a:off x="838200" y="990600"/>
          <a:ext cx="6553200" cy="525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695825" y="4495800"/>
            <a:ext cx="2771775" cy="155401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mì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gạo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Graphic spid="2" grpId="0">
        <p:bldAsOne/>
      </p:bldGraphic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622586" y="17191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Horizontal Scroll 8"/>
          <p:cNvSpPr/>
          <p:nvPr/>
        </p:nvSpPr>
        <p:spPr>
          <a:xfrm>
            <a:off x="104292" y="851463"/>
            <a:ext cx="2636044" cy="60721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79772" y="3152877"/>
            <a:ext cx="2432786" cy="1183907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b) </a:t>
            </a:r>
            <a:r>
              <a:rPr lang="vi-VN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Thịt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, cá,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tôm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trứng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sữa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đậu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nành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yến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 mạ</a:t>
            </a:r>
            <a:r>
              <a:rPr lang="vi-VN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21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0520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orizontal Scroll 26"/>
          <p:cNvSpPr/>
          <p:nvPr/>
        </p:nvSpPr>
        <p:spPr>
          <a:xfrm>
            <a:off x="76200" y="152400"/>
            <a:ext cx="2636044" cy="60721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57447777"/>
              </p:ext>
            </p:extLst>
          </p:nvPr>
        </p:nvGraphicFramePr>
        <p:xfrm>
          <a:off x="381000" y="1371600"/>
          <a:ext cx="7010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4724400" y="4495800"/>
            <a:ext cx="2667000" cy="1524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Rau củ, trái cây, nước sinh tố..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8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Graphic spid="14" grpId="0">
        <p:bldAsOne/>
      </p:bldGraphic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435025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Segoe Print" pitchFamily="2" charset="0"/>
                <a:cs typeface="Times New Roman" pitchFamily="18" charset="0"/>
              </a:rPr>
              <a:t>GV : LÊ PHƯƠNG NAM</a:t>
            </a:r>
            <a:endParaRPr lang="en-US" sz="3200" dirty="0">
              <a:solidFill>
                <a:srgbClr val="92D050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79080">
            <a:off x="2101311" y="3397484"/>
            <a:ext cx="5190304" cy="1821873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04234"/>
              </a:avLst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THỂ DỤC - CHẠY CỰ LI NGẮN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6" descr="Hình động đẹp để trang trí Powerpoint cho sinh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8" descr="Hình động đẹp để trang trí Powerpoint cho sinh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C26698-336A-4D21-9A3B-1B23AC490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994">
            <a:off x="579336" y="-291723"/>
            <a:ext cx="2625561" cy="32023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0985" y="1905000"/>
            <a:ext cx="3763974" cy="667066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 DỤC 9 – TUẦN </a:t>
            </a:r>
            <a:r>
              <a:rPr lang="vi-V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63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79522700"/>
              </p:ext>
            </p:extLst>
          </p:nvPr>
        </p:nvGraphicFramePr>
        <p:xfrm>
          <a:off x="152400" y="1295400"/>
          <a:ext cx="7086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Horizontal Scroll 4"/>
          <p:cNvSpPr/>
          <p:nvPr/>
        </p:nvSpPr>
        <p:spPr>
          <a:xfrm>
            <a:off x="152400" y="152400"/>
            <a:ext cx="2636044" cy="60721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65642" y="1389246"/>
            <a:ext cx="2873358" cy="143015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a) Dầu ăn, mỡ, hạt vừng, mè... </a:t>
            </a:r>
            <a:endParaRPr lang="en-US" sz="2400" b="1" dirty="0">
              <a:solidFill>
                <a:srgbClr val="FFC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9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847" y="2667000"/>
            <a:ext cx="6204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Thả lỏng cơ thể.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Luyện tập </a:t>
            </a:r>
            <a:r>
              <a:rPr lang="en-US" sz="3200" dirty="0" err="1" smtClean="0">
                <a:solidFill>
                  <a:srgbClr val="FFFF00"/>
                </a:solidFill>
                <a:latin typeface="+mj-lt"/>
              </a:rPr>
              <a:t>thường</a:t>
            </a:r>
            <a:r>
              <a:rPr lang="en-US" sz="32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+mj-lt"/>
              </a:rPr>
              <a:t>xuyên</a:t>
            </a:r>
            <a:r>
              <a:rPr lang="vi-VN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FFFF00"/>
                </a:solidFill>
                <a:latin typeface="+mj-lt"/>
              </a:rPr>
              <a:t>các động tác đã học.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4128" y="1097281"/>
            <a:ext cx="4192872" cy="8077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1000" y="2286000"/>
            <a:ext cx="7413998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 algn="ctr"/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algn="ctr"/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dõi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3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33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48" y="457200"/>
            <a:ext cx="3876260" cy="715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THCS ĐẶNG CÔNG BỈNH</a:t>
            </a:r>
            <a:endParaRPr lang="en-US" sz="135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740" y="5086350"/>
            <a:ext cx="28227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>
                <a:solidFill>
                  <a:srgbClr val="FF3399"/>
                </a:solidFill>
                <a:latin typeface="+mj-lt"/>
              </a:rPr>
              <a:t>GVTH: LÊ PHƯƠNG NAM</a:t>
            </a:r>
            <a:endParaRPr lang="en-US" sz="1200" dirty="0">
              <a:solidFill>
                <a:srgbClr val="FF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4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4613" y="0"/>
            <a:ext cx="10277447" cy="7620000"/>
            <a:chOff x="-190472" y="0"/>
            <a:chExt cx="10277447" cy="7620000"/>
          </a:xfrm>
        </p:grpSpPr>
        <p:pic>
          <p:nvPicPr>
            <p:cNvPr id="3074" name="Picture 2" descr="Tuyển tập 20 hình nền Powerpoint &amp;quot;bảng đen phấn trắng&amp;quot; thời học trò |  Wallpaper powerpoint, Background powerpoint, Background for powerpoint  present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472" y="0"/>
              <a:ext cx="97536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lh3.googleusercontent.com/-uFJ0_soPX6Q/WsHE8fFrwwI/AAAAAAAABI4/U2wtNKuanXsSyMFi1181xvjTZEBo8qoNACHMYCw/1-mau_slide_powerpoint_dep_ctu.vn_(30)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257800"/>
              <a:ext cx="2695575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762000" y="609600"/>
            <a:ext cx="4179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 cơ bản 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676400"/>
            <a:ext cx="5920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tập thể dục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743200"/>
            <a:ext cx="7903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 cự li ngắn (100m)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304800"/>
            <a:ext cx="3352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ĐỘNG: XOAY CÁC KHỚP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" y="2336262"/>
            <a:ext cx="9080653" cy="41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24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2212" y="330056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tập thể dục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295400"/>
            <a:ext cx="77724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904"/>
            <a:ext cx="9143999" cy="31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304800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video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lop 9 tuan 3 n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-838200"/>
            <a:ext cx="7370618" cy="754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2960900" cy="7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12" y="330056"/>
            <a:ext cx="487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1: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tập thể dục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295400"/>
            <a:ext cx="7772400" cy="1066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769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5" y="2681213"/>
            <a:ext cx="1461655" cy="280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9 tuan 3 nữ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-1143000"/>
            <a:ext cx="7391400" cy="800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877291" cy="7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0834" y="0"/>
            <a:ext cx="10163175" cy="7620000"/>
            <a:chOff x="-76200" y="0"/>
            <a:chExt cx="10163175" cy="7620000"/>
          </a:xfrm>
        </p:grpSpPr>
        <p:pic>
          <p:nvPicPr>
            <p:cNvPr id="3074" name="Picture 2" descr="Tuyển tập 20 hình nền Powerpoint &amp;quot;bảng đen phấn trắng&amp;quot; thời học trò |  Wallpaper powerpoint, Background powerpoint, Background for powerpoint  present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97536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lh3.googleusercontent.com/-uFJ0_soPX6Q/WsHE8fFrwwI/AAAAAAAABI4/U2wtNKuanXsSyMFi1181xvjTZEBo8qoNACHMYCw/1-mau_slide_powerpoint_dep_ctu.vn_(30)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257800"/>
              <a:ext cx="2695575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57200" y="826394"/>
            <a:ext cx="7903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2: </a:t>
            </a:r>
            <a:r>
              <a:rPr lang="en-US" sz="4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Chạy cự li ngắn (100m)</a:t>
            </a:r>
            <a:endParaRPr lang="en-US" sz="4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2133600"/>
            <a:ext cx="65836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bổ trợ kỹ thuật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chạy.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động tác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căng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 tác bước nhỏ.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Động tác nâng cao đùi.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751</Words>
  <Application>Microsoft Office PowerPoint</Application>
  <PresentationFormat>On-screen Show (4:3)</PresentationFormat>
  <Paragraphs>97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Segoe Print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KIẾN THỨC DINH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121</cp:revision>
  <dcterms:created xsi:type="dcterms:W3CDTF">2021-09-01T11:40:48Z</dcterms:created>
  <dcterms:modified xsi:type="dcterms:W3CDTF">2021-09-17T15:50:11Z</dcterms:modified>
</cp:coreProperties>
</file>